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294" r:id="rId31"/>
    <p:sldId id="277" r:id="rId32"/>
    <p:sldId id="276" r:id="rId33"/>
    <p:sldId id="278" r:id="rId34"/>
    <p:sldId id="280" r:id="rId35"/>
    <p:sldId id="279" r:id="rId36"/>
    <p:sldId id="281"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294"/>
            <p14:sldId id="277"/>
            <p14:sldId id="276"/>
            <p14:sldId id="278"/>
            <p14:sldId id="280"/>
            <p14:sldId id="279"/>
            <p14:sldId id="28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1" clrIdx="0">
    <p:extLst>
      <p:ext uri="{19B8F6BF-5375-455C-9EA6-DF929625EA0E}">
        <p15:presenceInfo xmlns:p15="http://schemas.microsoft.com/office/powerpoint/2012/main" userId="GA2B" providerId="None"/>
      </p:ext>
    </p:extLst>
  </p:cmAuthor>
  <p:cmAuthor id="2" name="脇田 正樹" initials="脇田" lastIdx="2"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E4670-B3E2-4E0D-AA72-456B2B29E65D}" v="239" dt="2019-06-16T15:20:32.857"/>
    <p1510:client id="{6EFB98DC-B714-42DC-B6F8-2479DE1403A8}" v="174" dt="2019-06-16T09:31:5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7" d="100"/>
          <a:sy n="57" d="100"/>
        </p:scale>
        <p:origin x="90"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addSp delSp modSp add del">
        <pc:chgData name="脇田 正樹" userId="6c7487f9039f9326" providerId="LiveId" clId="{06AE4670-B3E2-4E0D-AA72-456B2B29E65D}" dt="2019-06-16T14:25:07.707" v="4" actId="2696"/>
        <pc:sldMkLst>
          <pc:docMk/>
          <pc:sldMk cId="1003429001" sldId="274"/>
        </pc:sldMkLst>
        <pc:spChg chg="add del mod">
          <ac:chgData name="脇田 正樹" userId="6c7487f9039f9326" providerId="LiveId" clId="{06AE4670-B3E2-4E0D-AA72-456B2B29E65D}" dt="2019-06-16T14:25:06.440" v="3"/>
          <ac:spMkLst>
            <pc:docMk/>
            <pc:sldMk cId="1003429001" sldId="274"/>
            <ac:spMk id="2" creationId="{08DA5745-78F6-445B-8976-D4AD77F8C7A3}"/>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mod="1">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mod="1">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mod="1">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mod="1">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mod="1">
      <p:ext uri="{C676402C-5697-4E1C-873F-D02D1690AC5C}">
        <p15:threadingInfo xmlns:p15="http://schemas.microsoft.com/office/powerpoint/2012/main" timeZoneBias="-540"/>
      </p:ext>
    </p:extLst>
  </p:cm>
  <p:cm authorId="1" dt="2019-06-18T14:03:28.084" idx="6">
    <p:pos x="6332" y="1962"/>
    <p:text>この台詞を言い終わると戻るボタンを押させる</p:text>
    <p:extLst mod="1">
      <p:ext uri="{C676402C-5697-4E1C-873F-D02D1690AC5C}">
        <p15:threadingInfo xmlns:p15="http://schemas.microsoft.com/office/powerpoint/2012/main" timeZoneBias="-540"/>
      </p:ext>
    </p:extLst>
  </p:cm>
  <p:cm authorId="1" dt="2019-06-18T14:04:49.809" idx="7">
    <p:pos x="5671" y="3295"/>
    <p:text>倉庫に矢印を出してクリックさせる</p:text>
    <p:extLst mod="1">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mod="1">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mod="1">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38" y="1589"/>
    <p:text>ここで矢印を住人振り分けの場所に出す</p:text>
    <p:extLst>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608" y="2848"/>
    <p:text>住人振り分けに矢印をだす</p:text>
    <p:extLst>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mod="1">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mod="1">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mod="1">
      <p:ext uri="{C676402C-5697-4E1C-873F-D02D1690AC5C}">
        <p15:threadingInfo xmlns:p15="http://schemas.microsoft.com/office/powerpoint/2012/main" timeZoneBias="-540"/>
      </p:ext>
    </p:extLst>
  </p:cm>
  <p:cm authorId="1" dt="2019-06-18T14:36:43.970" idx="17">
    <p:pos x="1945" y="543"/>
    <p:text>素材ボタンに矢印を出してクリック</p:text>
    <p:extLst mod="1">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2912" y="3595"/>
    <p:text>ホームに移行したらこのテキストが出る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mod="1">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mod="1">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mod="1">
      <p:ext uri="{C676402C-5697-4E1C-873F-D02D1690AC5C}">
        <p15:threadingInfo xmlns:p15="http://schemas.microsoft.com/office/powerpoint/2012/main" timeZoneBias="-540"/>
      </p:ext>
    </p:extLst>
  </p:cm>
  <p:cm authorId="1" dt="2019-06-20T14:08:31.422" idx="30">
    <p:pos x="4640" y="3370"/>
    <p:text>テキストが最後まで行ったらクリックして戦闘画面に移行
一回目の戦闘は自動で行くが
二回目（自分で惑星を選ぶ）の時は従来のやり方で戦闘に移行させる</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mod="1">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2019/6/21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a:t>
            </a:r>
            <a:r>
              <a:rPr lang="ja-JP" altLang="en-US" dirty="0" smtClean="0"/>
              <a:t>○！敵惑星</a:t>
            </a:r>
            <a:r>
              <a:rPr lang="ja-JP" altLang="en-US" dirty="0"/>
              <a:t>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a:t>
            </a:r>
            <a:r>
              <a:rPr lang="ja-JP" altLang="en-US" dirty="0" smtClean="0"/>
              <a:t>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smtClean="0"/>
              <a:t>あ、そうそう</a:t>
            </a:r>
            <a:r>
              <a:rPr kumimoji="1" lang="ja-JP" altLang="en-US" dirty="0" smtClean="0"/>
              <a:t>敵</a:t>
            </a:r>
            <a:r>
              <a:rPr kumimoji="1" lang="ja-JP" altLang="en-US" dirty="0"/>
              <a:t>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a:t>
            </a:r>
            <a:r>
              <a:rPr lang="ja-JP" altLang="en-US" dirty="0" smtClean="0"/>
              <a:t>を奪って使える</a:t>
            </a:r>
            <a:r>
              <a:rPr lang="ja-JP" altLang="en-US" dirty="0"/>
              <a:t>ようになるから</a:t>
            </a:r>
            <a:r>
              <a:rPr lang="ja-JP" altLang="en-US" dirty="0" smtClean="0"/>
              <a:t>な</a:t>
            </a:r>
            <a:endParaRPr lang="en-US" altLang="ja-JP" dirty="0" smtClean="0"/>
          </a:p>
          <a:p>
            <a:r>
              <a:rPr kumimoji="1" lang="ja-JP" altLang="en-US" dirty="0" smtClean="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a:t>
            </a:r>
            <a:r>
              <a:rPr lang="ja-JP" altLang="en-US" dirty="0" smtClean="0">
                <a:latin typeface="+mn-ea"/>
              </a:rPr>
              <a:t>が例の敵惑星か、攻めてくるって聞いたから、強いのが来るかと思ったけど思ってたよりもだいぶ弱そうだな！まあ弱そうだけど準備するに越したことはねえしな</a:t>
            </a:r>
            <a:endParaRPr lang="ja-JP" altLang="en-US" dirty="0">
              <a:latin typeface="+mn-ea"/>
            </a:endParaRP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smtClean="0"/>
              <a:t>戦闘が始まったな</a:t>
            </a:r>
            <a:endParaRPr lang="en-US" altLang="ja-JP" dirty="0" smtClean="0"/>
          </a:p>
          <a:p>
            <a:r>
              <a:rPr lang="ja-JP" altLang="en-US" dirty="0" smtClean="0"/>
              <a:t>右</a:t>
            </a:r>
            <a:r>
              <a:rPr lang="ja-JP" altLang="en-US" dirty="0"/>
              <a:t>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a:t>
            </a:r>
            <a:r>
              <a:rPr lang="ja-JP" altLang="en-US" dirty="0" smtClean="0"/>
              <a:t>なってるぜ</a:t>
            </a:r>
            <a:endParaRPr lang="en-US" altLang="ja-JP" dirty="0" smtClean="0"/>
          </a:p>
          <a:p>
            <a:r>
              <a:rPr lang="en-US" altLang="ja-JP" dirty="0" smtClean="0"/>
              <a:t>HP</a:t>
            </a:r>
            <a:r>
              <a:rPr lang="ja-JP" altLang="en-US" dirty="0" smtClean="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269845"/>
            <a:ext cx="11791950" cy="2585323"/>
          </a:xfrm>
          <a:prstGeom prst="rect">
            <a:avLst/>
          </a:prstGeom>
          <a:noFill/>
        </p:spPr>
        <p:txBody>
          <a:bodyPr wrap="square" rtlCol="0">
            <a:spAutoFit/>
          </a:bodyPr>
          <a:lstStyle/>
          <a:p>
            <a:r>
              <a:rPr kumimoji="1" lang="ja-JP" altLang="en-US" dirty="0" smtClean="0"/>
              <a:t>次は戦闘の仕方についてだな、下</a:t>
            </a:r>
            <a:r>
              <a:rPr kumimoji="1" lang="ja-JP" altLang="en-US" dirty="0"/>
              <a:t>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a:t>
            </a:r>
            <a:r>
              <a:rPr lang="ja-JP" altLang="en-US" dirty="0" smtClean="0"/>
              <a:t>、ボタンを押すと住人が命令</a:t>
            </a:r>
            <a:r>
              <a:rPr lang="ja-JP" altLang="en-US" dirty="0"/>
              <a:t>を</a:t>
            </a:r>
            <a:r>
              <a:rPr lang="ja-JP" altLang="en-US" dirty="0" smtClean="0"/>
              <a:t>受けて、</a:t>
            </a:r>
            <a:r>
              <a:rPr lang="en-US" altLang="ja-JP" dirty="0" smtClean="0"/>
              <a:t>100</a:t>
            </a:r>
            <a:r>
              <a:rPr lang="ja-JP" altLang="en-US" dirty="0" smtClean="0"/>
              <a:t>人がポッドに乗り込んで攻撃しに行っているんだ</a:t>
            </a:r>
            <a:endParaRPr lang="en-US" altLang="ja-JP" dirty="0" smtClean="0"/>
          </a:p>
          <a:p>
            <a:r>
              <a:rPr lang="ja-JP" altLang="en-US" dirty="0" smtClean="0"/>
              <a:t>最初は準備しているからすぐに出撃することができるが、二回目以降は準備に時間がかかるから気をつけろよ</a:t>
            </a:r>
            <a:endParaRPr lang="en-US" altLang="ja-JP" dirty="0"/>
          </a:p>
          <a:p>
            <a:r>
              <a:rPr lang="ja-JP" altLang="en-US" dirty="0" smtClean="0"/>
              <a:t>ポッド</a:t>
            </a:r>
            <a:r>
              <a:rPr lang="ja-JP" altLang="en-US" dirty="0"/>
              <a:t>には属性があって（ここで三すくみの画像を出して）有利不利が</a:t>
            </a:r>
            <a:r>
              <a:rPr lang="ja-JP" altLang="en-US" dirty="0" smtClean="0"/>
              <a:t>あるんだ。</a:t>
            </a:r>
            <a:endParaRPr lang="en-US" altLang="ja-JP" dirty="0"/>
          </a:p>
          <a:p>
            <a:r>
              <a:rPr kumimoji="1" lang="ja-JP" altLang="en-US" dirty="0"/>
              <a:t>赤色は緑色に強く緑は青に強いそして青は赤に強いんだ、灰色はすべての色に対して対等</a:t>
            </a:r>
            <a:r>
              <a:rPr kumimoji="1" lang="ja-JP" altLang="en-US" dirty="0" smtClean="0"/>
              <a:t>だ</a:t>
            </a:r>
            <a:endParaRPr kumimoji="1" lang="en-US" altLang="ja-JP" dirty="0" smtClean="0"/>
          </a:p>
          <a:p>
            <a:r>
              <a:rPr lang="ja-JP" altLang="en-US" dirty="0" smtClean="0"/>
              <a:t>ポッドとかは、惑星に当たるとダメージを与えて、惑星のサイズをちっさくできるからな</a:t>
            </a:r>
            <a:endParaRPr kumimoji="1" lang="en-US" altLang="ja-JP" dirty="0" smtClean="0"/>
          </a:p>
          <a:p>
            <a:r>
              <a:rPr lang="ja-JP" altLang="en-US" dirty="0" smtClean="0"/>
              <a:t>敵も攻撃をしてくるから敵の攻撃に合わせてポッドを出撃させるのも手だな</a:t>
            </a:r>
            <a:endParaRPr lang="en-US" altLang="ja-JP" dirty="0" smtClean="0"/>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a:t>
            </a:r>
            <a:r>
              <a:rPr kumimoji="1" lang="ja-JP" altLang="en-US" dirty="0" smtClean="0"/>
              <a:t>だ</a:t>
            </a:r>
            <a:endParaRPr kumimoji="1" lang="en-US" altLang="ja-JP" dirty="0" smtClean="0"/>
          </a:p>
          <a:p>
            <a:r>
              <a:rPr lang="ja-JP" altLang="en-US" dirty="0" smtClean="0"/>
              <a:t>この</a:t>
            </a:r>
            <a:r>
              <a:rPr lang="ja-JP" altLang="en-US" dirty="0"/>
              <a:t>ボタン</a:t>
            </a:r>
            <a:r>
              <a:rPr lang="ja-JP" altLang="en-US" dirty="0" smtClean="0"/>
              <a:t>を押してみな</a:t>
            </a:r>
            <a:endParaRPr lang="en-US" altLang="ja-JP" dirty="0" smtClean="0"/>
          </a:p>
          <a:p>
            <a:r>
              <a:rPr lang="ja-JP" altLang="en-US" dirty="0" smtClean="0"/>
              <a:t>察しの通り、ミサイルが発射されるぜ</a:t>
            </a:r>
            <a:endParaRPr lang="en-US" altLang="ja-JP" dirty="0" smtClean="0"/>
          </a:p>
          <a:p>
            <a:r>
              <a:rPr lang="ja-JP" altLang="en-US" dirty="0" smtClean="0"/>
              <a:t>ミサイルは簡単</a:t>
            </a:r>
            <a:r>
              <a:rPr lang="ja-JP" altLang="en-US" dirty="0"/>
              <a:t>に言うと</a:t>
            </a:r>
            <a:r>
              <a:rPr lang="ja-JP" altLang="en-US" dirty="0" smtClean="0"/>
              <a:t>ジャブみたいなもんだ</a:t>
            </a:r>
            <a:r>
              <a:rPr lang="ja-JP" altLang="en-US" dirty="0"/>
              <a:t>、</a:t>
            </a:r>
            <a:r>
              <a:rPr lang="ja-JP" altLang="en-US" dirty="0" smtClean="0"/>
              <a:t>ポッドと同じでダメージ</a:t>
            </a:r>
            <a:r>
              <a:rPr lang="ja-JP" altLang="en-US" dirty="0"/>
              <a:t>を与えることができるが攻撃力が低い、その代わり</a:t>
            </a:r>
            <a:r>
              <a:rPr lang="ja-JP" altLang="en-US" dirty="0" smtClean="0"/>
              <a:t>にポッドよりも準備する時間が早いから、うまい</a:t>
            </a:r>
            <a:r>
              <a:rPr lang="ja-JP" altLang="en-US" dirty="0"/>
              <a:t>こと活用してくれ</a:t>
            </a:r>
            <a:r>
              <a:rPr lang="ja-JP" altLang="en-US" dirty="0" smtClean="0"/>
              <a:t>！</a:t>
            </a:r>
            <a:endParaRPr lang="en-US" altLang="ja-JP" dirty="0" smtClean="0"/>
          </a:p>
          <a:p>
            <a:r>
              <a:rPr lang="ja-JP" altLang="en-US" dirty="0"/>
              <a:t>ちなみ</a:t>
            </a:r>
            <a:r>
              <a:rPr lang="ja-JP" altLang="en-US" dirty="0" smtClean="0"/>
              <a:t>にポッドもミサイルもボタン</a:t>
            </a:r>
            <a:r>
              <a:rPr lang="ja-JP" altLang="en-US" dirty="0"/>
              <a:t>の上に書いて</a:t>
            </a:r>
            <a:r>
              <a:rPr lang="ja-JP" altLang="en-US" dirty="0" smtClean="0"/>
              <a:t>いる数字を</a:t>
            </a:r>
            <a:r>
              <a:rPr lang="ja-JP" altLang="en-US" dirty="0"/>
              <a:t>押しても命令できる</a:t>
            </a:r>
            <a:r>
              <a:rPr lang="ja-JP" altLang="en-US" dirty="0" smtClean="0"/>
              <a:t>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チュートリアル概要</a:t>
            </a:r>
            <a:endParaRPr kumimoji="1" lang="ja-JP" altLang="en-US" dirty="0"/>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smtClean="0"/>
              <a:t>青色の線が</a:t>
            </a:r>
            <a:r>
              <a:rPr lang="ja-JP" altLang="en-US" dirty="0"/>
              <a:t>入っているテキストは区切る</a:t>
            </a:r>
            <a:r>
              <a:rPr lang="ja-JP" altLang="en-US" dirty="0" smtClean="0"/>
              <a:t>印</a:t>
            </a:r>
            <a:endParaRPr kumimoji="1" lang="en-US" altLang="ja-JP" dirty="0" smtClean="0"/>
          </a:p>
          <a:p>
            <a:r>
              <a:rPr lang="ja-JP" altLang="en-US" dirty="0" smtClean="0"/>
              <a:t>テキストボックス</a:t>
            </a:r>
            <a:r>
              <a:rPr lang="ja-JP" altLang="en-US" dirty="0"/>
              <a:t>のテキストが最後まで表示する</a:t>
            </a:r>
            <a:r>
              <a:rPr lang="ja-JP" altLang="en-US" dirty="0" smtClean="0"/>
              <a:t>と</a:t>
            </a:r>
            <a:endParaRPr lang="en-US" altLang="ja-JP" dirty="0" smtClean="0"/>
          </a:p>
          <a:p>
            <a:pPr marL="0" indent="0">
              <a:buNone/>
            </a:pPr>
            <a:r>
              <a:rPr lang="ja-JP" altLang="en-US" dirty="0"/>
              <a:t>　</a:t>
            </a:r>
            <a:r>
              <a:rPr lang="ja-JP" altLang="en-US" dirty="0" smtClean="0"/>
              <a:t>最後</a:t>
            </a:r>
            <a:r>
              <a:rPr lang="ja-JP" altLang="en-US" dirty="0"/>
              <a:t>まで行ったよー的なものを表示</a:t>
            </a:r>
            <a:r>
              <a:rPr lang="ja-JP" altLang="en-US" dirty="0" smtClean="0"/>
              <a:t>する</a:t>
            </a:r>
            <a:endParaRPr lang="en-US" altLang="ja-JP" dirty="0"/>
          </a:p>
          <a:p>
            <a:pPr marL="0" indent="0">
              <a:buNone/>
            </a:pPr>
            <a:r>
              <a:rPr lang="ja-JP" altLang="en-US" dirty="0" smtClean="0"/>
              <a:t>　それ</a:t>
            </a:r>
            <a:r>
              <a:rPr lang="ja-JP" altLang="en-US" dirty="0"/>
              <a:t>の画像作成はギンプ</a:t>
            </a:r>
            <a:r>
              <a:rPr lang="ja-JP" altLang="en-US" dirty="0" smtClean="0"/>
              <a:t>班</a:t>
            </a:r>
            <a:endParaRPr lang="en-US" altLang="ja-JP" dirty="0" smtClean="0"/>
          </a:p>
          <a:p>
            <a:r>
              <a:rPr lang="ja-JP" altLang="en-US" dirty="0" smtClean="0"/>
              <a:t>住人</a:t>
            </a:r>
            <a:r>
              <a:rPr lang="ja-JP" altLang="en-US" dirty="0"/>
              <a:t>が説明しているときは背景を暗くして</a:t>
            </a:r>
            <a:endParaRPr lang="en-US" altLang="ja-JP" dirty="0"/>
          </a:p>
          <a:p>
            <a:pPr marL="0" indent="0">
              <a:buNone/>
            </a:pPr>
            <a:r>
              <a:rPr lang="ja-JP" altLang="en-US" dirty="0" smtClean="0"/>
              <a:t>　矢印</a:t>
            </a:r>
            <a:r>
              <a:rPr lang="ja-JP" altLang="en-US" dirty="0"/>
              <a:t>が出る場合や何かをクリックさせるとき</a:t>
            </a:r>
            <a:r>
              <a:rPr lang="ja-JP" altLang="en-US" dirty="0" smtClean="0"/>
              <a:t>は</a:t>
            </a:r>
            <a:endParaRPr lang="en-US" altLang="ja-JP" dirty="0" smtClean="0"/>
          </a:p>
          <a:p>
            <a:pPr marL="0" indent="0">
              <a:buNone/>
            </a:pPr>
            <a:r>
              <a:rPr lang="ja-JP" altLang="en-US" dirty="0"/>
              <a:t>　</a:t>
            </a:r>
            <a:r>
              <a:rPr lang="ja-JP" altLang="en-US" dirty="0" smtClean="0"/>
              <a:t>いつも</a:t>
            </a:r>
            <a:r>
              <a:rPr lang="ja-JP" altLang="en-US" dirty="0"/>
              <a:t>どうりの画面</a:t>
            </a:r>
            <a:r>
              <a:rPr lang="ja-JP" altLang="en-US" dirty="0" smtClean="0"/>
              <a:t>にする（</a:t>
            </a:r>
            <a:r>
              <a:rPr lang="ja-JP" altLang="en-US" dirty="0"/>
              <a:t>チュートリアル全体</a:t>
            </a:r>
            <a:r>
              <a:rPr lang="ja-JP" altLang="en-US" dirty="0" smtClean="0"/>
              <a:t>）</a:t>
            </a:r>
            <a:endParaRPr lang="en-US" altLang="ja-JP" dirty="0" smtClean="0"/>
          </a:p>
          <a:p>
            <a:pPr marL="0" indent="0">
              <a:buNone/>
            </a:pPr>
            <a:r>
              <a:rPr lang="ja-JP" altLang="en-US" dirty="0" smtClean="0"/>
              <a:t>・説明順番号が振られている場合は小さいものから順に説明されていく</a:t>
            </a:r>
            <a:endParaRPr lang="en-US" altLang="ja-JP" dirty="0" smtClean="0"/>
          </a:p>
          <a:p>
            <a:pPr marL="0" indent="0">
              <a:buNone/>
            </a:pPr>
            <a:r>
              <a:rPr lang="ja-JP" altLang="en-US" dirty="0" smtClean="0"/>
              <a:t>・戦闘中の説明をしているときはカウントや敵の攻撃はすべて止めた状態にする、説明や画面を動かす条件の時だけ時間や敵が攻撃したりする</a:t>
            </a:r>
            <a:endParaRPr lang="en-US" altLang="ja-JP" dirty="0" smtClean="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264649"/>
            <a:ext cx="5465113" cy="2862322"/>
          </a:xfrm>
          <a:prstGeom prst="rect">
            <a:avLst/>
          </a:prstGeom>
          <a:noFill/>
        </p:spPr>
        <p:txBody>
          <a:bodyPr wrap="square" rtlCol="0">
            <a:spAutoFit/>
          </a:bodyPr>
          <a:lstStyle/>
          <a:p>
            <a:r>
              <a:rPr kumimoji="1" lang="ja-JP" altLang="en-US" dirty="0"/>
              <a:t>真ん中に三つの線があるだろ</a:t>
            </a:r>
            <a:r>
              <a:rPr kumimoji="1" lang="ja-JP" altLang="en-US" dirty="0" smtClean="0"/>
              <a:t>？</a:t>
            </a:r>
            <a:endParaRPr kumimoji="1" lang="en-US" altLang="ja-JP" dirty="0" smtClean="0"/>
          </a:p>
          <a:p>
            <a:r>
              <a:rPr lang="ja-JP" altLang="en-US" dirty="0" smtClean="0"/>
              <a:t>この</a:t>
            </a:r>
            <a:r>
              <a:rPr lang="ja-JP" altLang="en-US" dirty="0"/>
              <a:t>線</a:t>
            </a:r>
            <a:r>
              <a:rPr lang="ja-JP" altLang="en-US" dirty="0" smtClean="0"/>
              <a:t>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a:t>
            </a:r>
            <a:r>
              <a:rPr lang="ja-JP" altLang="en-US" dirty="0" smtClean="0"/>
              <a:t>から</a:t>
            </a:r>
            <a:r>
              <a:rPr lang="ja-JP" altLang="en-US" dirty="0"/>
              <a:t>状況</a:t>
            </a:r>
            <a:r>
              <a:rPr lang="ja-JP" altLang="en-US" dirty="0" smtClean="0"/>
              <a:t>に応じてレーンを選んで戦って</a:t>
            </a:r>
            <a:r>
              <a:rPr lang="ja-JP" altLang="en-US" dirty="0"/>
              <a:t>いけ</a:t>
            </a:r>
            <a:r>
              <a:rPr lang="ja-JP" altLang="en-US" dirty="0" smtClean="0"/>
              <a:t>よ</a:t>
            </a:r>
            <a:endParaRPr lang="en-US" altLang="ja-JP" dirty="0" smtClean="0"/>
          </a:p>
          <a:p>
            <a:r>
              <a:rPr lang="ja-JP" altLang="en-US" dirty="0" smtClean="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571500" y="893304"/>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a16="http://schemas.microsoft.com/office/drawing/2014/main" xmlns=""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smtClean="0"/>
              <a:t>5</a:t>
            </a:r>
            <a:r>
              <a:rPr kumimoji="1" lang="ja-JP" altLang="en-US" dirty="0" smtClean="0"/>
              <a:t>の</a:t>
            </a:r>
            <a:r>
              <a:rPr kumimoji="1" lang="ja-JP" altLang="en-US" dirty="0"/>
              <a:t>住民台詞</a:t>
            </a:r>
          </a:p>
        </p:txBody>
      </p:sp>
      <p:sp>
        <p:nvSpPr>
          <p:cNvPr id="7" name="テキスト ボックス 6">
            <a:extLst>
              <a:ext uri="{FF2B5EF4-FFF2-40B4-BE49-F238E27FC236}">
                <a16:creationId xmlns:a16="http://schemas.microsoft.com/office/drawing/2014/main" xmlns=""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a:t>
            </a:r>
            <a:r>
              <a:rPr kumimoji="1" lang="ja-JP" altLang="en-US" dirty="0" smtClean="0"/>
              <a:t>の時間での勝利</a:t>
            </a:r>
            <a:r>
              <a:rPr kumimoji="1" lang="ja-JP" altLang="en-US" dirty="0"/>
              <a:t>判定の説明</a:t>
            </a:r>
          </a:p>
        </p:txBody>
      </p:sp>
      <p:sp>
        <p:nvSpPr>
          <p:cNvPr id="2" name="テキスト ボックス 1">
            <a:extLst>
              <a:ext uri="{FF2B5EF4-FFF2-40B4-BE49-F238E27FC236}">
                <a16:creationId xmlns:a16="http://schemas.microsoft.com/office/drawing/2014/main" xmlns=""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a:t>
            </a:r>
            <a:r>
              <a:rPr kumimoji="1" lang="ja-JP" altLang="en-US" dirty="0" smtClean="0"/>
              <a:t>これが戦闘最後</a:t>
            </a:r>
            <a:r>
              <a:rPr kumimoji="1" lang="ja-JP" altLang="en-US" dirty="0"/>
              <a:t>の説明だ</a:t>
            </a:r>
            <a:endParaRPr kumimoji="1" lang="en-US" altLang="ja-JP" dirty="0"/>
          </a:p>
          <a:p>
            <a:r>
              <a:rPr lang="ja-JP" altLang="en-US" dirty="0"/>
              <a:t>上に時間みたいなものがあるだろ</a:t>
            </a:r>
            <a:r>
              <a:rPr lang="ja-JP" altLang="en-US" dirty="0" smtClean="0"/>
              <a:t>？</a:t>
            </a:r>
            <a:endParaRPr kumimoji="1" lang="en-US" altLang="ja-JP" dirty="0"/>
          </a:p>
          <a:p>
            <a:r>
              <a:rPr lang="ja-JP" altLang="en-US" dirty="0" smtClean="0"/>
              <a:t>この時間は惑星同士</a:t>
            </a:r>
            <a:r>
              <a:rPr lang="ja-JP" altLang="en-US" dirty="0"/>
              <a:t>が</a:t>
            </a:r>
            <a:r>
              <a:rPr lang="ja-JP" altLang="en-US" dirty="0" smtClean="0"/>
              <a:t>引力で引き合って衝突するまでのだいたいの時間だ</a:t>
            </a:r>
            <a:endParaRPr lang="en-US" altLang="ja-JP" dirty="0"/>
          </a:p>
          <a:p>
            <a:r>
              <a:rPr lang="ja-JP" altLang="en-US" dirty="0" smtClean="0"/>
              <a:t>時間切れになって衝突したら</a:t>
            </a:r>
            <a:r>
              <a:rPr kumimoji="1" lang="ja-JP" altLang="en-US" dirty="0" smtClean="0"/>
              <a:t>、惑星</a:t>
            </a:r>
            <a:r>
              <a:rPr lang="ja-JP" altLang="en-US" dirty="0"/>
              <a:t>の</a:t>
            </a:r>
            <a:r>
              <a:rPr lang="ja-JP" altLang="en-US" dirty="0" smtClean="0"/>
              <a:t>サイズが大きいほうが小さいほうを捕食するからな</a:t>
            </a:r>
            <a:r>
              <a:rPr lang="ja-JP" altLang="en-US" dirty="0"/>
              <a:t>。</a:t>
            </a:r>
            <a:endParaRPr kumimoji="1" lang="en-US" altLang="ja-JP" dirty="0" smtClean="0"/>
          </a:p>
          <a:p>
            <a:r>
              <a:rPr lang="ja-JP" altLang="en-US" dirty="0" smtClean="0"/>
              <a:t>これがこの宇宙の常識だから覚えとけよ</a:t>
            </a:r>
            <a:endParaRPr lang="en-US" altLang="ja-JP" dirty="0" smtClean="0"/>
          </a:p>
          <a:p>
            <a:r>
              <a:rPr kumimoji="1" lang="ja-JP" altLang="en-US" dirty="0" smtClean="0"/>
              <a:t>まぁ習うより慣れ</a:t>
            </a:r>
            <a:r>
              <a:rPr kumimoji="1" lang="ja-JP" altLang="en-US" dirty="0" err="1" smtClean="0"/>
              <a:t>ろだ</a:t>
            </a:r>
            <a:endParaRPr kumimoji="1" lang="en-US" altLang="ja-JP" dirty="0" smtClean="0"/>
          </a:p>
          <a:p>
            <a:r>
              <a:rPr lang="ja-JP" altLang="en-US" dirty="0" smtClean="0"/>
              <a:t>ここからは自分で考えて戦ってみな</a:t>
            </a:r>
            <a:endParaRPr kumimoji="1" lang="en-US" altLang="ja-JP" dirty="0" smtClean="0"/>
          </a:p>
        </p:txBody>
      </p:sp>
      <p:grpSp>
        <p:nvGrpSpPr>
          <p:cNvPr id="11" name="グループ化 10"/>
          <p:cNvGrpSpPr/>
          <p:nvPr/>
        </p:nvGrpSpPr>
        <p:grpSpPr>
          <a:xfrm>
            <a:off x="169333" y="4397348"/>
            <a:ext cx="4529998" cy="2290096"/>
            <a:chOff x="1272912" y="4346548"/>
            <a:chExt cx="4529998" cy="2290096"/>
          </a:xfrm>
        </p:grpSpPr>
        <p:sp>
          <p:nvSpPr>
            <p:cNvPr id="8" name="テキスト ボックス 7">
              <a:extLst>
                <a:ext uri="{FF2B5EF4-FFF2-40B4-BE49-F238E27FC236}">
                  <a16:creationId xmlns:a16="http://schemas.microsoft.com/office/drawing/2014/main" xmlns="" id="{C841C5CF-012D-411E-A1EB-695FA6E27C14}"/>
                </a:ext>
              </a:extLst>
            </p:cNvPr>
            <p:cNvSpPr txBox="1"/>
            <p:nvPr/>
          </p:nvSpPr>
          <p:spPr>
            <a:xfrm>
              <a:off x="1272912" y="4346548"/>
              <a:ext cx="2114550" cy="369332"/>
            </a:xfrm>
            <a:prstGeom prst="rect">
              <a:avLst/>
            </a:prstGeom>
            <a:noFill/>
          </p:spPr>
          <p:txBody>
            <a:bodyPr wrap="square" rtlCol="0">
              <a:spAutoFit/>
            </a:bodyPr>
            <a:lstStyle/>
            <a:p>
              <a:r>
                <a:rPr kumimoji="1" lang="ja-JP" altLang="en-US" dirty="0" smtClean="0"/>
                <a:t>説明</a:t>
              </a:r>
              <a:r>
                <a:rPr kumimoji="1" lang="en-US" altLang="ja-JP" dirty="0" smtClean="0"/>
                <a:t>6</a:t>
              </a:r>
              <a:r>
                <a:rPr kumimoji="1" lang="ja-JP" altLang="en-US" dirty="0"/>
                <a:t>の住民台詞</a:t>
              </a:r>
            </a:p>
          </p:txBody>
        </p:sp>
        <p:sp>
          <p:nvSpPr>
            <p:cNvPr id="9" name="テキスト ボックス 8">
              <a:extLst>
                <a:ext uri="{FF2B5EF4-FFF2-40B4-BE49-F238E27FC236}">
                  <a16:creationId xmlns:a16="http://schemas.microsoft.com/office/drawing/2014/main" xmlns="" id="{47257F61-D6CF-4022-BBFB-C704247E2D30}"/>
                </a:ext>
              </a:extLst>
            </p:cNvPr>
            <p:cNvSpPr txBox="1"/>
            <p:nvPr/>
          </p:nvSpPr>
          <p:spPr>
            <a:xfrm>
              <a:off x="1283690" y="4935458"/>
              <a:ext cx="4519220" cy="369332"/>
            </a:xfrm>
            <a:prstGeom prst="rect">
              <a:avLst/>
            </a:prstGeom>
            <a:noFill/>
          </p:spPr>
          <p:txBody>
            <a:bodyPr wrap="square" rtlCol="0">
              <a:spAutoFit/>
            </a:bodyPr>
            <a:lstStyle/>
            <a:p>
              <a:r>
                <a:rPr lang="ja-JP" altLang="en-US" dirty="0" smtClean="0"/>
                <a:t>体力を削り切った</a:t>
              </a:r>
              <a:r>
                <a:rPr kumimoji="1" lang="ja-JP" altLang="en-US" dirty="0" smtClean="0"/>
                <a:t>勝利</a:t>
              </a:r>
              <a:r>
                <a:rPr kumimoji="1" lang="ja-JP" altLang="en-US" dirty="0"/>
                <a:t>判定の説明</a:t>
              </a:r>
            </a:p>
          </p:txBody>
        </p:sp>
        <p:sp>
          <p:nvSpPr>
            <p:cNvPr id="10" name="テキスト ボックス 9">
              <a:extLst>
                <a:ext uri="{FF2B5EF4-FFF2-40B4-BE49-F238E27FC236}">
                  <a16:creationId xmlns:a16="http://schemas.microsoft.com/office/drawing/2014/main" xmlns="" id="{CFA25E43-B7A6-4036-8D95-EF55640181A4}"/>
                </a:ext>
              </a:extLst>
            </p:cNvPr>
            <p:cNvSpPr txBox="1"/>
            <p:nvPr/>
          </p:nvSpPr>
          <p:spPr>
            <a:xfrm>
              <a:off x="1272912" y="5436315"/>
              <a:ext cx="4361534" cy="1200329"/>
            </a:xfrm>
            <a:prstGeom prst="rect">
              <a:avLst/>
            </a:prstGeom>
            <a:noFill/>
          </p:spPr>
          <p:txBody>
            <a:bodyPr wrap="square" rtlCol="0">
              <a:spAutoFit/>
            </a:bodyPr>
            <a:lstStyle/>
            <a:p>
              <a:r>
                <a:rPr lang="ja-JP" altLang="en-US" dirty="0" smtClean="0"/>
                <a:t>敵惑星の体力を削りきると</a:t>
              </a:r>
              <a:r>
                <a:rPr lang="ja-JP" altLang="en-US" dirty="0"/>
                <a:t>今</a:t>
              </a:r>
              <a:r>
                <a:rPr lang="ja-JP" altLang="en-US" dirty="0" smtClean="0"/>
                <a:t>みたいに惑星が吸い寄せられて捕食できるからな</a:t>
              </a:r>
              <a:endParaRPr lang="en-US" altLang="ja-JP" dirty="0" smtClean="0"/>
            </a:p>
            <a:p>
              <a:r>
                <a:rPr kumimoji="1" lang="ja-JP" altLang="en-US" dirty="0"/>
                <a:t>逆</a:t>
              </a:r>
              <a:r>
                <a:rPr kumimoji="1" lang="ja-JP" altLang="en-US" dirty="0" smtClean="0"/>
                <a:t>に削りきられると自分が食われちまうからな</a:t>
              </a:r>
              <a:endParaRPr kumimoji="1" lang="ja-JP" altLang="en-US" dirty="0"/>
            </a:p>
          </p:txBody>
        </p:sp>
      </p:grp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a16="http://schemas.microsoft.com/office/drawing/2014/main" xmlns=""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a16="http://schemas.microsoft.com/office/drawing/2014/main" xmlns=""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a:t>
            </a:r>
            <a:r>
              <a:rPr kumimoji="1" lang="ja-JP" altLang="en-US" dirty="0" smtClean="0"/>
              <a:t>勝</a:t>
            </a:r>
            <a:r>
              <a:rPr lang="ja-JP" altLang="en-US" dirty="0" smtClean="0"/>
              <a:t>って</a:t>
            </a:r>
            <a:r>
              <a:rPr kumimoji="1" lang="ja-JP" altLang="en-US" dirty="0" smtClean="0"/>
              <a:t>捕食することができたな</a:t>
            </a:r>
            <a:endParaRPr kumimoji="1" lang="en-US" altLang="ja-JP" dirty="0"/>
          </a:p>
          <a:p>
            <a:r>
              <a:rPr lang="ja-JP" altLang="en-US" dirty="0" smtClean="0"/>
              <a:t>捕食すると能力</a:t>
            </a:r>
            <a:r>
              <a:rPr lang="ja-JP" altLang="en-US" dirty="0"/>
              <a:t>や素材</a:t>
            </a:r>
            <a:r>
              <a:rPr lang="ja-JP" altLang="en-US" dirty="0" smtClean="0"/>
              <a:t>を奪うこと</a:t>
            </a:r>
            <a:r>
              <a:rPr lang="ja-JP" altLang="en-US" dirty="0"/>
              <a:t>ができるんだ</a:t>
            </a:r>
            <a:endParaRPr lang="en-US" altLang="ja-JP" dirty="0"/>
          </a:p>
          <a:p>
            <a:r>
              <a:rPr lang="ja-JP" altLang="en-US" dirty="0"/>
              <a:t>最高だろ</a:t>
            </a:r>
            <a:r>
              <a:rPr lang="ja-JP" altLang="en-US" dirty="0" smtClean="0"/>
              <a:t>？</a:t>
            </a:r>
            <a:endParaRPr lang="en-US" altLang="ja-JP" dirty="0" smtClean="0"/>
          </a:p>
          <a:p>
            <a:r>
              <a:rPr lang="ja-JP" altLang="en-US" dirty="0" smtClean="0"/>
              <a:t>さて今回の成果を見ていこうぜ</a:t>
            </a:r>
            <a:endParaRPr lang="en-US" altLang="ja-JP" dirty="0"/>
          </a:p>
        </p:txBody>
      </p:sp>
      <p:sp>
        <p:nvSpPr>
          <p:cNvPr id="3" name="テキスト ボックス 2">
            <a:extLst>
              <a:ext uri="{FF2B5EF4-FFF2-40B4-BE49-F238E27FC236}">
                <a16:creationId xmlns:a16="http://schemas.microsoft.com/office/drawing/2014/main" xmlns=""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a:t>
            </a:r>
            <a:r>
              <a:rPr lang="ja-JP" altLang="en-US" dirty="0" smtClean="0"/>
              <a:t>欲しいか</a:t>
            </a:r>
            <a:r>
              <a:rPr lang="ja-JP" altLang="en-US" dirty="0"/>
              <a:t>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a16="http://schemas.microsoft.com/office/drawing/2014/main" xmlns=""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smtClean="0"/>
              <a:t>一番上</a:t>
            </a:r>
            <a:r>
              <a:rPr kumimoji="1" lang="ja-JP" altLang="en-US" dirty="0"/>
              <a:t>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a16="http://schemas.microsoft.com/office/drawing/2014/main" xmlns=""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a16="http://schemas.microsoft.com/office/drawing/2014/main" xmlns=""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a16="http://schemas.microsoft.com/office/drawing/2014/main" xmlns=""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a:t>
            </a:r>
            <a:r>
              <a:rPr lang="ja-JP" altLang="en-US" dirty="0" smtClean="0"/>
              <a:t>できるぜ、また</a:t>
            </a:r>
            <a:r>
              <a:rPr lang="ja-JP" altLang="en-US" dirty="0"/>
              <a:t>あとで詳しい内容は説明してやるよ</a:t>
            </a:r>
            <a:endParaRPr lang="en-US" altLang="ja-JP" dirty="0"/>
          </a:p>
        </p:txBody>
      </p:sp>
      <p:sp>
        <p:nvSpPr>
          <p:cNvPr id="8" name="正方形/長方形 7">
            <a:extLst>
              <a:ext uri="{FF2B5EF4-FFF2-40B4-BE49-F238E27FC236}">
                <a16:creationId xmlns:a16="http://schemas.microsoft.com/office/drawing/2014/main" xmlns=""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xmlns=""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a16="http://schemas.microsoft.com/office/drawing/2014/main" xmlns=""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xmlns=""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a16="http://schemas.microsoft.com/office/drawing/2014/main" xmlns=""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a16="http://schemas.microsoft.com/office/drawing/2014/main" xmlns=""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a16="http://schemas.microsoft.com/office/drawing/2014/main" xmlns=""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a16="http://schemas.microsoft.com/office/drawing/2014/main" xmlns=""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a16="http://schemas.microsoft.com/office/drawing/2014/main" xmlns=""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smtClean="0"/>
              <a:t>戦いに勝てて</a:t>
            </a:r>
            <a:r>
              <a:rPr lang="ja-JP" altLang="en-US" dirty="0" smtClean="0"/>
              <a:t>よかったぜ</a:t>
            </a:r>
            <a:endParaRPr lang="en-US" altLang="ja-JP" dirty="0" smtClean="0"/>
          </a:p>
          <a:p>
            <a:r>
              <a:rPr kumimoji="1" lang="ja-JP" altLang="en-US" dirty="0" smtClean="0"/>
              <a:t>だけど油断はするなよ</a:t>
            </a:r>
            <a:endParaRPr kumimoji="1" lang="en-US" altLang="ja-JP" dirty="0" smtClean="0"/>
          </a:p>
          <a:p>
            <a:r>
              <a:rPr lang="ja-JP" altLang="en-US" dirty="0" smtClean="0"/>
              <a:t>この</a:t>
            </a:r>
            <a:r>
              <a:rPr lang="ja-JP" altLang="en-US" dirty="0"/>
              <a:t>宇宙</a:t>
            </a:r>
            <a:r>
              <a:rPr lang="ja-JP" altLang="en-US" dirty="0" smtClean="0"/>
              <a:t>は弱い奴には優しくないからな</a:t>
            </a:r>
            <a:endParaRPr kumimoji="1" lang="en-US" altLang="ja-JP" dirty="0" smtClean="0"/>
          </a:p>
          <a:p>
            <a:r>
              <a:rPr lang="ja-JP" altLang="en-US" dirty="0" smtClean="0"/>
              <a:t>これからも戦いに勝っていくためには、</a:t>
            </a:r>
            <a:r>
              <a:rPr kumimoji="1" lang="ja-JP" altLang="en-US" dirty="0" smtClean="0"/>
              <a:t>自分を強くすることも大切だぜ</a:t>
            </a:r>
            <a:r>
              <a:rPr lang="ja-JP" altLang="en-US" dirty="0"/>
              <a:t>！</a:t>
            </a:r>
            <a:r>
              <a:rPr lang="ja-JP" altLang="en-US" dirty="0" err="1" smtClean="0"/>
              <a:t>って</a:t>
            </a:r>
            <a:r>
              <a:rPr lang="ja-JP" altLang="en-US" dirty="0" smtClean="0"/>
              <a:t>こと</a:t>
            </a:r>
            <a:r>
              <a:rPr lang="ja-JP" altLang="en-US" dirty="0"/>
              <a:t>で</a:t>
            </a:r>
            <a:endParaRPr kumimoji="1" lang="en-US" altLang="ja-JP" dirty="0" smtClean="0"/>
          </a:p>
          <a:p>
            <a:r>
              <a:rPr lang="ja-JP" altLang="en-US" dirty="0"/>
              <a:t>強</a:t>
            </a:r>
            <a:r>
              <a:rPr lang="ja-JP" altLang="en-US" dirty="0" smtClean="0"/>
              <a:t>くなる方法を教えてやるぜ！</a:t>
            </a:r>
            <a:endParaRPr kumimoji="1" lang="en-US" altLang="ja-JP" dirty="0" smtClean="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smtClean="0"/>
              <a:t>育成</a:t>
            </a:r>
            <a:r>
              <a:rPr kumimoji="1" lang="ja-JP" altLang="en-US" sz="8800" dirty="0" smtClean="0"/>
              <a:t>画面</a:t>
            </a:r>
            <a:r>
              <a:rPr kumimoji="1" lang="ja-JP" altLang="en-US" sz="8800" dirty="0"/>
              <a:t>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これが育成画面だ。</a:t>
            </a:r>
            <a:endParaRPr kumimoji="1" lang="ja-JP" altLang="en-US" dirty="0">
              <a:solidFill>
                <a:schemeClr val="tx1"/>
              </a:solidFill>
            </a:endParaRP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a:t>
            </a:r>
            <a:r>
              <a:rPr lang="ja-JP" altLang="en-US" sz="2400" dirty="0" smtClean="0"/>
              <a:t>順</a:t>
            </a:r>
            <a:endParaRPr lang="en-US" altLang="ja-JP" sz="2400" dirty="0" smtClean="0"/>
          </a:p>
          <a:p>
            <a:r>
              <a:rPr kumimoji="1" lang="en-US" altLang="ja-JP" sz="2400" dirty="0" smtClean="0"/>
              <a:t>1.</a:t>
            </a:r>
            <a:r>
              <a:rPr kumimoji="1" lang="ja-JP" altLang="en-US" sz="2400" dirty="0" smtClean="0"/>
              <a:t>住民について</a:t>
            </a:r>
            <a:endParaRPr kumimoji="1" lang="en-US" altLang="ja-JP" sz="2400" dirty="0" smtClean="0"/>
          </a:p>
          <a:p>
            <a:r>
              <a:rPr lang="en-US" altLang="ja-JP" sz="2400" dirty="0" smtClean="0"/>
              <a:t>2.</a:t>
            </a:r>
            <a:r>
              <a:rPr lang="ja-JP" altLang="en-US" sz="2400" dirty="0" smtClean="0"/>
              <a:t>兵舎について</a:t>
            </a:r>
            <a:endParaRPr lang="en-US" altLang="ja-JP" sz="2400" dirty="0" smtClean="0"/>
          </a:p>
          <a:p>
            <a:r>
              <a:rPr kumimoji="1" lang="en-US" altLang="ja-JP" sz="2400" dirty="0" smtClean="0"/>
              <a:t>3.</a:t>
            </a:r>
            <a:r>
              <a:rPr kumimoji="1" lang="ja-JP" altLang="en-US" sz="2400" dirty="0" smtClean="0"/>
              <a:t>研究所について</a:t>
            </a:r>
            <a:endParaRPr kumimoji="1" lang="en-US" altLang="ja-JP" sz="2400" dirty="0" smtClean="0"/>
          </a:p>
          <a:p>
            <a:r>
              <a:rPr lang="en-US" altLang="ja-JP" sz="2400" dirty="0" smtClean="0"/>
              <a:t>4.</a:t>
            </a:r>
            <a:r>
              <a:rPr lang="ja-JP" altLang="en-US" sz="2400" dirty="0" smtClean="0"/>
              <a:t>ミサイルの</a:t>
            </a:r>
            <a:r>
              <a:rPr lang="en-US" altLang="ja-JP" sz="2400" dirty="0" smtClean="0"/>
              <a:t>CT</a:t>
            </a:r>
            <a:r>
              <a:rPr lang="ja-JP" altLang="en-US" sz="2400" dirty="0" smtClean="0"/>
              <a:t>について</a:t>
            </a:r>
            <a:endParaRPr lang="en-US" altLang="ja-JP" sz="2400" dirty="0" smtClean="0"/>
          </a:p>
          <a:p>
            <a:r>
              <a:rPr kumimoji="1" lang="en-US" altLang="ja-JP" sz="2400" dirty="0" smtClean="0"/>
              <a:t>5.</a:t>
            </a:r>
            <a:r>
              <a:rPr kumimoji="1" lang="ja-JP" altLang="en-US" sz="2400" dirty="0" smtClean="0"/>
              <a:t>武器の製作について</a:t>
            </a:r>
            <a:endParaRPr kumimoji="1" lang="en-US" altLang="ja-JP" sz="2400" dirty="0" smtClean="0"/>
          </a:p>
          <a:p>
            <a:r>
              <a:rPr lang="en-US" altLang="ja-JP" sz="2400" dirty="0" smtClean="0"/>
              <a:t>6.</a:t>
            </a:r>
            <a:r>
              <a:rPr lang="ja-JP" altLang="en-US" sz="2400" dirty="0" smtClean="0"/>
              <a:t>倉庫について</a:t>
            </a:r>
            <a:endParaRPr lang="en-US" altLang="ja-JP" sz="2400" dirty="0" smtClean="0"/>
          </a:p>
          <a:p>
            <a:r>
              <a:rPr kumimoji="1" lang="en-US" altLang="ja-JP" sz="2400" dirty="0" smtClean="0"/>
              <a:t>7.</a:t>
            </a:r>
            <a:r>
              <a:rPr kumimoji="1" lang="ja-JP" altLang="en-US" sz="2400" dirty="0" smtClean="0"/>
              <a:t>倉庫の素材について</a:t>
            </a:r>
            <a:endParaRPr kumimoji="1" lang="en-US" altLang="ja-JP" sz="2400" dirty="0" smtClean="0"/>
          </a:p>
          <a:p>
            <a:r>
              <a:rPr lang="en-US" altLang="ja-JP" sz="2400" dirty="0" smtClean="0"/>
              <a:t>8.</a:t>
            </a:r>
            <a:r>
              <a:rPr lang="ja-JP" altLang="en-US" sz="2400" dirty="0" smtClean="0"/>
              <a:t>倉庫の住民について</a:t>
            </a:r>
            <a:endParaRPr lang="en-US" altLang="ja-JP" sz="2400" dirty="0" smtClean="0"/>
          </a:p>
          <a:p>
            <a:r>
              <a:rPr kumimoji="1" lang="en-US" altLang="ja-JP" sz="2400" dirty="0" smtClean="0"/>
              <a:t>9.</a:t>
            </a:r>
            <a:r>
              <a:rPr kumimoji="1" lang="ja-JP" altLang="en-US" sz="2400" dirty="0" smtClean="0"/>
              <a:t>倉庫の技について</a:t>
            </a:r>
            <a:endParaRPr kumimoji="1" lang="en-US" altLang="ja-JP" sz="2400" dirty="0" smtClean="0"/>
          </a:p>
          <a:p>
            <a:r>
              <a:rPr lang="en-US" altLang="ja-JP" sz="2400" dirty="0" smtClean="0"/>
              <a:t>10.</a:t>
            </a:r>
            <a:r>
              <a:rPr lang="ja-JP" altLang="en-US" sz="2400" dirty="0" smtClean="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smtClean="0"/>
              <a:t>テキストバーの位置</a:t>
            </a:r>
            <a:endParaRPr kumimoji="1" lang="en-US" altLang="ja-JP" sz="2400" dirty="0" smtClean="0"/>
          </a:p>
          <a:p>
            <a:r>
              <a:rPr lang="en-US" altLang="ja-JP" sz="2400" dirty="0" smtClean="0"/>
              <a:t>1.</a:t>
            </a:r>
            <a:r>
              <a:rPr lang="ja-JP" altLang="en-US" sz="2400" dirty="0" smtClean="0"/>
              <a:t>画面下</a:t>
            </a:r>
            <a:endParaRPr lang="en-US" altLang="ja-JP" sz="2400" dirty="0" smtClean="0"/>
          </a:p>
          <a:p>
            <a:r>
              <a:rPr kumimoji="1" lang="en-US" altLang="ja-JP" sz="2400" dirty="0" smtClean="0"/>
              <a:t>2.</a:t>
            </a:r>
            <a:r>
              <a:rPr kumimoji="1" lang="ja-JP" altLang="en-US" sz="2400" dirty="0" smtClean="0"/>
              <a:t>画面下</a:t>
            </a:r>
            <a:endParaRPr kumimoji="1" lang="en-US" altLang="ja-JP" sz="2400" dirty="0" smtClean="0"/>
          </a:p>
          <a:p>
            <a:r>
              <a:rPr lang="en-US" altLang="ja-JP" sz="2400" dirty="0" smtClean="0"/>
              <a:t>3.</a:t>
            </a:r>
            <a:r>
              <a:rPr lang="ja-JP" altLang="en-US" sz="2400" dirty="0" smtClean="0"/>
              <a:t>画面下</a:t>
            </a:r>
            <a:endParaRPr lang="en-US" altLang="ja-JP" sz="2400" dirty="0" smtClean="0"/>
          </a:p>
          <a:p>
            <a:r>
              <a:rPr kumimoji="1" lang="en-US" altLang="ja-JP" sz="2400" dirty="0" smtClean="0"/>
              <a:t>4.</a:t>
            </a:r>
            <a:r>
              <a:rPr kumimoji="1" lang="ja-JP" altLang="en-US" sz="2400" dirty="0" smtClean="0"/>
              <a:t>画面下</a:t>
            </a:r>
            <a:endParaRPr kumimoji="1" lang="en-US" altLang="ja-JP" sz="2400" dirty="0" smtClean="0"/>
          </a:p>
          <a:p>
            <a:r>
              <a:rPr lang="en-US" altLang="ja-JP" sz="2400" dirty="0" smtClean="0"/>
              <a:t>5.</a:t>
            </a:r>
            <a:r>
              <a:rPr lang="ja-JP" altLang="en-US" sz="2400" dirty="0" smtClean="0"/>
              <a:t>画面下</a:t>
            </a:r>
            <a:endParaRPr lang="en-US" altLang="ja-JP" sz="2400" dirty="0" smtClean="0"/>
          </a:p>
          <a:p>
            <a:r>
              <a:rPr kumimoji="1" lang="en-US" altLang="ja-JP" sz="2400" dirty="0" smtClean="0"/>
              <a:t>6.</a:t>
            </a:r>
            <a:r>
              <a:rPr kumimoji="1" lang="ja-JP" altLang="en-US" sz="2400" dirty="0" smtClean="0"/>
              <a:t>画面下</a:t>
            </a:r>
            <a:endParaRPr kumimoji="1" lang="en-US" altLang="ja-JP" sz="2400" dirty="0" smtClean="0"/>
          </a:p>
          <a:p>
            <a:r>
              <a:rPr lang="en-US" altLang="ja-JP" sz="2400" dirty="0" smtClean="0"/>
              <a:t>7.</a:t>
            </a:r>
            <a:r>
              <a:rPr lang="ja-JP" altLang="en-US" sz="2400" dirty="0" smtClean="0"/>
              <a:t>画面下</a:t>
            </a:r>
            <a:endParaRPr lang="en-US" altLang="ja-JP" sz="2400" dirty="0" smtClean="0"/>
          </a:p>
          <a:p>
            <a:r>
              <a:rPr kumimoji="1" lang="en-US" altLang="ja-JP" sz="2400" dirty="0" smtClean="0"/>
              <a:t>8.</a:t>
            </a:r>
            <a:r>
              <a:rPr lang="ja-JP" altLang="en-US" sz="2400" dirty="0" smtClean="0"/>
              <a:t>画面下</a:t>
            </a:r>
            <a:endParaRPr kumimoji="1" lang="en-US" altLang="ja-JP" sz="2400" dirty="0" smtClean="0"/>
          </a:p>
          <a:p>
            <a:r>
              <a:rPr lang="en-US" altLang="ja-JP" sz="2400" dirty="0" smtClean="0"/>
              <a:t>9.</a:t>
            </a:r>
            <a:r>
              <a:rPr lang="ja-JP" altLang="en-US" sz="2400" dirty="0" smtClean="0"/>
              <a:t>画面下</a:t>
            </a:r>
            <a:endParaRPr lang="en-US" altLang="ja-JP" sz="2400" dirty="0" smtClean="0"/>
          </a:p>
          <a:p>
            <a:r>
              <a:rPr kumimoji="1" lang="en-US" altLang="ja-JP" sz="2400" dirty="0" smtClean="0"/>
              <a:t>10.</a:t>
            </a:r>
            <a:r>
              <a:rPr lang="ja-JP" altLang="en-US" sz="2400" dirty="0" smtClean="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138057" cy="6863417"/>
          </a:xfrm>
          <a:prstGeom prst="rect">
            <a:avLst/>
          </a:prstGeom>
          <a:noFill/>
        </p:spPr>
        <p:txBody>
          <a:bodyPr wrap="square" rtlCol="0">
            <a:spAutoFit/>
          </a:bodyPr>
          <a:lstStyle/>
          <a:p>
            <a:r>
              <a:rPr kumimoji="1" lang="ja-JP" altLang="en-US" dirty="0" smtClean="0"/>
              <a:t>説明</a:t>
            </a:r>
            <a:r>
              <a:rPr kumimoji="1" lang="en-US" altLang="ja-JP" dirty="0" smtClean="0"/>
              <a:t>1</a:t>
            </a:r>
            <a:r>
              <a:rPr kumimoji="1" lang="ja-JP" altLang="en-US" dirty="0" smtClean="0"/>
              <a:t>の説明</a:t>
            </a:r>
            <a:endParaRPr kumimoji="1" lang="en-US" altLang="ja-JP" dirty="0" smtClean="0"/>
          </a:p>
          <a:p>
            <a:endParaRPr lang="en-US" altLang="ja-JP" sz="800" dirty="0"/>
          </a:p>
          <a:p>
            <a:r>
              <a:rPr lang="ja-JP" altLang="en-US" dirty="0" smtClean="0"/>
              <a:t>ここが育成</a:t>
            </a:r>
            <a:r>
              <a:rPr lang="ja-JP" altLang="en-US" dirty="0"/>
              <a:t>画面</a:t>
            </a:r>
            <a:r>
              <a:rPr lang="ja-JP" altLang="en-US" dirty="0" smtClean="0"/>
              <a:t>だ。</a:t>
            </a:r>
            <a:endParaRPr lang="en-US" altLang="ja-JP" dirty="0" smtClean="0"/>
          </a:p>
          <a:p>
            <a:r>
              <a:rPr lang="ja-JP" altLang="en-US" dirty="0" smtClean="0"/>
              <a:t>まず</a:t>
            </a:r>
            <a:r>
              <a:rPr lang="ja-JP" altLang="en-US" dirty="0"/>
              <a:t>はここをクリックしてみな</a:t>
            </a:r>
            <a:endParaRPr lang="en-US" altLang="ja-JP" dirty="0"/>
          </a:p>
          <a:p>
            <a:endParaRPr kumimoji="1" lang="en-US" altLang="ja-JP" dirty="0"/>
          </a:p>
          <a:p>
            <a:r>
              <a:rPr lang="ja-JP" altLang="en-US" dirty="0" smtClean="0"/>
              <a:t>説明</a:t>
            </a:r>
            <a:r>
              <a:rPr lang="en-US" altLang="ja-JP" dirty="0"/>
              <a:t>2</a:t>
            </a:r>
            <a:r>
              <a:rPr lang="ja-JP" altLang="en-US" dirty="0" smtClean="0"/>
              <a:t>の</a:t>
            </a:r>
            <a:r>
              <a:rPr lang="ja-JP" altLang="en-US" dirty="0"/>
              <a:t>説明</a:t>
            </a:r>
            <a:endParaRPr lang="en-US" altLang="ja-JP" dirty="0"/>
          </a:p>
          <a:p>
            <a:endParaRPr lang="en-US" altLang="ja-JP" dirty="0"/>
          </a:p>
          <a:p>
            <a:r>
              <a:rPr lang="ja-JP" altLang="en-US" dirty="0" smtClean="0"/>
              <a:t>ここが研究所</a:t>
            </a:r>
            <a:r>
              <a:rPr lang="ja-JP" altLang="en-US" dirty="0"/>
              <a:t>だ</a:t>
            </a:r>
            <a:r>
              <a:rPr lang="ja-JP" altLang="en-US" dirty="0" smtClean="0"/>
              <a:t>。</a:t>
            </a:r>
            <a:endParaRPr lang="en-US" altLang="ja-JP" dirty="0" smtClean="0"/>
          </a:p>
          <a:p>
            <a:r>
              <a:rPr lang="ja-JP" altLang="en-US" dirty="0"/>
              <a:t>研究所</a:t>
            </a:r>
            <a:r>
              <a:rPr lang="ja-JP" altLang="en-US" dirty="0" smtClean="0"/>
              <a:t>は</a:t>
            </a:r>
            <a:r>
              <a:rPr lang="ja-JP" altLang="en-US" dirty="0"/>
              <a:t>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r>
              <a:rPr lang="ja-JP" altLang="en-US" dirty="0" smtClean="0"/>
              <a:t>。</a:t>
            </a:r>
            <a:endParaRPr lang="en-US" altLang="ja-JP" dirty="0"/>
          </a:p>
          <a:p>
            <a:r>
              <a:rPr lang="ja-JP" altLang="en-US" dirty="0"/>
              <a:t>ここ</a:t>
            </a:r>
            <a:r>
              <a:rPr lang="ja-JP" altLang="en-US" dirty="0" smtClean="0"/>
              <a:t>を</a:t>
            </a:r>
            <a:r>
              <a:rPr lang="ja-JP" altLang="en-US" dirty="0"/>
              <a:t>強化</a:t>
            </a:r>
            <a:r>
              <a:rPr lang="ja-JP" altLang="en-US" dirty="0" smtClean="0"/>
              <a:t>すると住民の技術が上がってポッドの耐久力が増すぜ</a:t>
            </a:r>
            <a:endParaRPr lang="en-US" altLang="ja-JP" dirty="0" smtClean="0"/>
          </a:p>
          <a:p>
            <a:r>
              <a:rPr lang="ja-JP" altLang="en-US" dirty="0" smtClean="0"/>
              <a:t>ここを見てみな</a:t>
            </a:r>
            <a:endParaRPr lang="en-US" altLang="ja-JP" dirty="0"/>
          </a:p>
          <a:p>
            <a:r>
              <a:rPr lang="ja-JP" altLang="en-US" dirty="0"/>
              <a:t>研究員を割り振ると</a:t>
            </a:r>
            <a:endParaRPr lang="en-US" altLang="ja-JP" dirty="0"/>
          </a:p>
          <a:p>
            <a:r>
              <a:rPr lang="ja-JP" altLang="en-US" dirty="0"/>
              <a:t>ミサイルの再生産を早めたり武器を製作することができるぞ。</a:t>
            </a:r>
            <a:endParaRPr lang="en-US" altLang="ja-JP" dirty="0"/>
          </a:p>
          <a:p>
            <a:r>
              <a:rPr kumimoji="1" lang="ja-JP" altLang="en-US" dirty="0" smtClean="0"/>
              <a:t>実際に研究員を割り振ってみろ。</a:t>
            </a:r>
            <a:endParaRPr kumimoji="1" lang="en-US" altLang="ja-JP" dirty="0" smtClean="0"/>
          </a:p>
          <a:p>
            <a:r>
              <a:rPr lang="ja-JP" altLang="en-US" dirty="0" smtClean="0"/>
              <a:t>今再生産が早くなったのが分かったな？</a:t>
            </a:r>
            <a:endParaRPr lang="en-US" altLang="ja-JP" dirty="0" smtClean="0"/>
          </a:p>
          <a:p>
            <a:r>
              <a:rPr kumimoji="1" lang="ja-JP" altLang="en-US" dirty="0" smtClean="0"/>
              <a:t>じゃあ今度は割り当て人数を減らしてみな</a:t>
            </a:r>
            <a:endParaRPr kumimoji="1" lang="en-US" altLang="ja-JP" dirty="0" smtClean="0"/>
          </a:p>
          <a:p>
            <a:r>
              <a:rPr lang="ja-JP" altLang="en-US" dirty="0" smtClean="0"/>
              <a:t>今</a:t>
            </a:r>
            <a:r>
              <a:rPr lang="ja-JP" altLang="en-US" dirty="0"/>
              <a:t>表示</a:t>
            </a:r>
            <a:r>
              <a:rPr lang="ja-JP" altLang="en-US" dirty="0" smtClean="0"/>
              <a:t>されたからわかるとおもうが研究員が少なくなると再生産が遅くなるぞ</a:t>
            </a:r>
            <a:r>
              <a:rPr lang="ja-JP" altLang="en-US" dirty="0" smtClean="0"/>
              <a:t>。</a:t>
            </a:r>
            <a:endParaRPr lang="en-US" altLang="ja-JP" dirty="0" smtClean="0"/>
          </a:p>
          <a:p>
            <a:r>
              <a:rPr kumimoji="1" lang="ja-JP" altLang="en-US" dirty="0" smtClean="0"/>
              <a:t>よしとりあえず</a:t>
            </a:r>
            <a:r>
              <a:rPr kumimoji="1" lang="en-US" altLang="ja-JP" dirty="0" smtClean="0"/>
              <a:t>100</a:t>
            </a:r>
            <a:r>
              <a:rPr kumimoji="1" lang="ja-JP" altLang="en-US" dirty="0" smtClean="0"/>
              <a:t>人に戻しとくか</a:t>
            </a:r>
            <a:endParaRPr kumimoji="1" lang="en-US" altLang="ja-JP" dirty="0" smtClean="0"/>
          </a:p>
          <a:p>
            <a:r>
              <a:rPr lang="ja-JP" altLang="en-US" dirty="0"/>
              <a:t>次</a:t>
            </a:r>
            <a:r>
              <a:rPr lang="ja-JP" altLang="en-US" dirty="0" smtClean="0"/>
              <a:t>はここをクリックしてみな</a:t>
            </a:r>
            <a:endParaRPr kumimoji="1" lang="en-US" altLang="ja-JP" dirty="0" smtClean="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smtClean="0"/>
              <a:t>説明</a:t>
            </a:r>
            <a:r>
              <a:rPr lang="en-US" altLang="ja-JP" dirty="0"/>
              <a:t>5</a:t>
            </a:r>
            <a:r>
              <a:rPr kumimoji="1" lang="ja-JP" altLang="en-US" dirty="0" smtClean="0"/>
              <a:t>の</a:t>
            </a:r>
            <a:r>
              <a:rPr kumimoji="1" lang="ja-JP" altLang="en-US" dirty="0" smtClean="0"/>
              <a:t>説明</a:t>
            </a:r>
            <a:endParaRPr kumimoji="1" lang="en-US" altLang="ja-JP" dirty="0" smtClean="0"/>
          </a:p>
          <a:p>
            <a:endParaRPr lang="en-US" altLang="ja-JP" sz="800" dirty="0"/>
          </a:p>
          <a:p>
            <a:r>
              <a:rPr lang="ja-JP" altLang="en-US" dirty="0" smtClean="0"/>
              <a:t>ここが兵舎だ</a:t>
            </a:r>
            <a:r>
              <a:rPr lang="ja-JP" altLang="en-US" dirty="0" smtClean="0"/>
              <a:t>。</a:t>
            </a:r>
            <a:endParaRPr lang="en-US" altLang="ja-JP" dirty="0" smtClean="0"/>
          </a:p>
          <a:p>
            <a:r>
              <a:rPr lang="ja-JP" altLang="en-US" dirty="0" smtClean="0"/>
              <a:t>兵舎はこのボタンを押すと強化することができるんだ。</a:t>
            </a:r>
            <a:endParaRPr lang="en-US" altLang="ja-JP" dirty="0" smtClean="0"/>
          </a:p>
          <a:p>
            <a:r>
              <a:rPr lang="ja-JP" altLang="en-US" dirty="0" smtClean="0"/>
              <a:t>ただし兵舎も○○</a:t>
            </a:r>
            <a:r>
              <a:rPr lang="ja-JP" altLang="en-US" dirty="0"/>
              <a:t>の</a:t>
            </a:r>
            <a:r>
              <a:rPr lang="en-US" altLang="ja-JP" dirty="0"/>
              <a:t>HP</a:t>
            </a:r>
            <a:r>
              <a:rPr lang="ja-JP" altLang="en-US" dirty="0"/>
              <a:t>と他の星から奪った</a:t>
            </a:r>
            <a:r>
              <a:rPr lang="ja-JP" altLang="en-US" dirty="0" smtClean="0"/>
              <a:t>資材がひつようだけどな。</a:t>
            </a:r>
            <a:endParaRPr lang="en-US" altLang="ja-JP" dirty="0"/>
          </a:p>
          <a:p>
            <a:r>
              <a:rPr lang="ja-JP" altLang="en-US" dirty="0"/>
              <a:t>ここ</a:t>
            </a:r>
            <a:r>
              <a:rPr lang="ja-JP" altLang="en-US" dirty="0" smtClean="0"/>
              <a:t>を強化すると質のいい訓練になってポッドの攻撃力を上げることができるぜ。</a:t>
            </a:r>
            <a:endParaRPr lang="en-US" altLang="ja-JP" dirty="0" smtClean="0"/>
          </a:p>
          <a:p>
            <a:r>
              <a:rPr lang="ja-JP" altLang="en-US" dirty="0" smtClean="0"/>
              <a:t>ポッドには住民が乗り込んで攻撃するだろ？</a:t>
            </a:r>
            <a:endParaRPr lang="en-US" altLang="ja-JP" dirty="0" smtClean="0"/>
          </a:p>
          <a:p>
            <a:r>
              <a:rPr lang="ja-JP" altLang="en-US" dirty="0" smtClean="0"/>
              <a:t>住民を強化することによってポッドの攻撃力も相対的に上がるってこ</a:t>
            </a:r>
            <a:r>
              <a:rPr lang="ja-JP" altLang="en-US" dirty="0"/>
              <a:t>と</a:t>
            </a:r>
            <a:r>
              <a:rPr lang="ja-JP" altLang="en-US" dirty="0" smtClean="0"/>
              <a:t>だな</a:t>
            </a:r>
            <a:r>
              <a:rPr lang="ja-JP" altLang="en-US" dirty="0" smtClean="0"/>
              <a:t>。</a:t>
            </a:r>
            <a:endParaRPr lang="en-US" altLang="ja-JP" dirty="0" smtClean="0"/>
          </a:p>
          <a:p>
            <a:r>
              <a:rPr lang="ja-JP" altLang="en-US" dirty="0" smtClean="0"/>
              <a:t>ここをみてみな。</a:t>
            </a:r>
            <a:endParaRPr lang="en-US" altLang="ja-JP" dirty="0" smtClean="0"/>
          </a:p>
          <a:p>
            <a:r>
              <a:rPr kumimoji="1" lang="ja-JP" altLang="en-US" dirty="0" smtClean="0"/>
              <a:t>このボタンは戦闘</a:t>
            </a:r>
            <a:r>
              <a:rPr kumimoji="1" lang="ja-JP" altLang="en-US" dirty="0" smtClean="0"/>
              <a:t>に参加させる住民を振り分けることが</a:t>
            </a:r>
            <a:r>
              <a:rPr kumimoji="1" lang="ja-JP" altLang="en-US" dirty="0" smtClean="0"/>
              <a:t>できるんだが</a:t>
            </a:r>
            <a:r>
              <a:rPr kumimoji="1" lang="ja-JP" altLang="en-US" dirty="0" smtClean="0"/>
              <a:t>、</a:t>
            </a:r>
            <a:endParaRPr kumimoji="1" lang="en-US" altLang="ja-JP" dirty="0" smtClean="0"/>
          </a:p>
          <a:p>
            <a:r>
              <a:rPr lang="ja-JP" altLang="en-US" dirty="0" smtClean="0"/>
              <a:t>ポッド一つにつき</a:t>
            </a:r>
            <a:r>
              <a:rPr lang="en-US" altLang="ja-JP" dirty="0" smtClean="0"/>
              <a:t>100</a:t>
            </a:r>
            <a:r>
              <a:rPr lang="ja-JP" altLang="en-US" dirty="0" smtClean="0"/>
              <a:t>人乗せて飛んで</a:t>
            </a:r>
            <a:r>
              <a:rPr lang="ja-JP" altLang="en-US" dirty="0" smtClean="0"/>
              <a:t>いくんだ</a:t>
            </a:r>
            <a:endParaRPr lang="en-US" altLang="ja-JP" dirty="0" smtClean="0"/>
          </a:p>
          <a:p>
            <a:r>
              <a:rPr lang="ja-JP" altLang="en-US" dirty="0" smtClean="0"/>
              <a:t>もちろん住人の振り分けを行っていない色のポッドは戦闘中に出撃することはできないからそこは要注意だぜ</a:t>
            </a:r>
            <a:r>
              <a:rPr kumimoji="1" lang="ja-JP" altLang="en-US" dirty="0" smtClean="0"/>
              <a:t>。</a:t>
            </a:r>
            <a:endParaRPr kumimoji="1" lang="en-US" altLang="ja-JP" dirty="0" smtClean="0"/>
          </a:p>
          <a:p>
            <a:r>
              <a:rPr lang="ja-JP" altLang="en-US" dirty="0" smtClean="0"/>
              <a:t>よし、好きなように振り割ってみな。</a:t>
            </a:r>
            <a:endParaRPr lang="en-US" altLang="ja-JP" dirty="0" smtClean="0"/>
          </a:p>
          <a:p>
            <a:r>
              <a:rPr kumimoji="1" lang="ja-JP" altLang="en-US" dirty="0" smtClean="0"/>
              <a:t>割り振り終わったら戻るボタンを押してくれ</a:t>
            </a:r>
            <a:endParaRPr kumimoji="1" lang="en-US" altLang="ja-JP" dirty="0" smtClean="0"/>
          </a:p>
          <a:p>
            <a:endParaRPr kumimoji="1" lang="en-US" altLang="ja-JP" dirty="0" smtClean="0"/>
          </a:p>
          <a:p>
            <a:r>
              <a:rPr lang="ja-JP" altLang="en-US" dirty="0" smtClean="0"/>
              <a:t>次</a:t>
            </a:r>
            <a:r>
              <a:rPr lang="ja-JP" altLang="en-US" dirty="0"/>
              <a:t>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3" y="897467"/>
            <a:ext cx="6400800" cy="5909310"/>
          </a:xfrm>
          <a:prstGeom prst="rect">
            <a:avLst/>
          </a:prstGeom>
          <a:noFill/>
        </p:spPr>
        <p:txBody>
          <a:bodyPr wrap="square" rtlCol="0">
            <a:spAutoFit/>
          </a:bodyPr>
          <a:lstStyle/>
          <a:p>
            <a:r>
              <a:rPr lang="ja-JP" altLang="en-US" dirty="0" smtClean="0"/>
              <a:t>説明</a:t>
            </a:r>
            <a:r>
              <a:rPr lang="en-US" altLang="ja-JP" dirty="0" smtClean="0"/>
              <a:t>3</a:t>
            </a:r>
            <a:r>
              <a:rPr lang="ja-JP" altLang="en-US" dirty="0" smtClean="0"/>
              <a:t>の</a:t>
            </a:r>
            <a:r>
              <a:rPr lang="ja-JP" altLang="en-US" dirty="0"/>
              <a:t>説明</a:t>
            </a:r>
            <a:endParaRPr lang="en-US" altLang="ja-JP" dirty="0"/>
          </a:p>
          <a:p>
            <a:endParaRPr lang="en-US" altLang="ja-JP" dirty="0"/>
          </a:p>
          <a:p>
            <a:r>
              <a:rPr lang="ja-JP" altLang="en-US" dirty="0"/>
              <a:t>ここではミサイルについての情報が見れる。</a:t>
            </a:r>
            <a:endParaRPr lang="en-US" altLang="ja-JP" dirty="0"/>
          </a:p>
          <a:p>
            <a:r>
              <a:rPr lang="ja-JP" altLang="en-US" dirty="0"/>
              <a:t>ミサイルの</a:t>
            </a:r>
            <a:r>
              <a:rPr lang="ja-JP" altLang="en-US" dirty="0" smtClean="0"/>
              <a:t>再生産スピードは</a:t>
            </a:r>
            <a:endParaRPr lang="en-US" altLang="ja-JP" dirty="0"/>
          </a:p>
          <a:p>
            <a:r>
              <a:rPr lang="ja-JP" altLang="en-US" dirty="0" smtClean="0"/>
              <a:t>研究員を</a:t>
            </a:r>
            <a:r>
              <a:rPr lang="ja-JP" altLang="en-US" dirty="0"/>
              <a:t>増</a:t>
            </a:r>
            <a:r>
              <a:rPr lang="ja-JP" altLang="en-US" dirty="0" smtClean="0"/>
              <a:t>やすと早く</a:t>
            </a:r>
            <a:r>
              <a:rPr lang="ja-JP" altLang="en-US" dirty="0"/>
              <a:t>なっていく。</a:t>
            </a:r>
            <a:endParaRPr lang="en-US" altLang="ja-JP" dirty="0"/>
          </a:p>
          <a:p>
            <a:r>
              <a:rPr lang="ja-JP" altLang="en-US" dirty="0"/>
              <a:t>研究所自体の</a:t>
            </a:r>
            <a:r>
              <a:rPr lang="ja-JP" altLang="en-US" dirty="0" smtClean="0"/>
              <a:t>レベルも上げないと意味</a:t>
            </a:r>
            <a:r>
              <a:rPr lang="ja-JP" altLang="en-US" dirty="0"/>
              <a:t>はないけどな。</a:t>
            </a:r>
            <a:endParaRPr lang="en-US" altLang="ja-JP" dirty="0"/>
          </a:p>
          <a:p>
            <a:r>
              <a:rPr lang="ja-JP" altLang="en-US" dirty="0"/>
              <a:t>詳しい条件はここに載っているぞ。</a:t>
            </a:r>
            <a:endParaRPr lang="en-US" altLang="ja-JP" dirty="0"/>
          </a:p>
          <a:p>
            <a:r>
              <a:rPr lang="ja-JP" altLang="en-US" dirty="0"/>
              <a:t>じゃあ次</a:t>
            </a:r>
            <a:r>
              <a:rPr lang="ja-JP" altLang="en-US" dirty="0" smtClean="0"/>
              <a:t>だ</a:t>
            </a:r>
            <a:endParaRPr lang="en-US" altLang="ja-JP" dirty="0" smtClean="0"/>
          </a:p>
          <a:p>
            <a:r>
              <a:rPr lang="ja-JP" altLang="en-US" dirty="0"/>
              <a:t>次</a:t>
            </a:r>
            <a:r>
              <a:rPr lang="ja-JP" altLang="en-US" dirty="0" smtClean="0"/>
              <a:t>にこのボタンをクリックしてみな。</a:t>
            </a:r>
            <a:endParaRPr lang="en-US" altLang="ja-JP" dirty="0"/>
          </a:p>
          <a:p>
            <a:endParaRPr lang="en-US" altLang="ja-JP" dirty="0"/>
          </a:p>
          <a:p>
            <a:r>
              <a:rPr lang="ja-JP" altLang="en-US" dirty="0" smtClean="0"/>
              <a:t>説明</a:t>
            </a:r>
            <a:r>
              <a:rPr lang="en-US" altLang="ja-JP" dirty="0" smtClean="0"/>
              <a:t>4</a:t>
            </a:r>
            <a:r>
              <a:rPr lang="ja-JP" altLang="en-US" dirty="0" smtClean="0"/>
              <a:t>の</a:t>
            </a:r>
            <a:r>
              <a:rPr lang="ja-JP" altLang="en-US" dirty="0"/>
              <a:t>説明</a:t>
            </a:r>
            <a:endParaRPr lang="en-US" altLang="ja-JP" dirty="0"/>
          </a:p>
          <a:p>
            <a:endParaRPr lang="en-US" altLang="ja-JP" dirty="0"/>
          </a:p>
          <a:p>
            <a:r>
              <a:rPr lang="ja-JP" altLang="en-US" dirty="0"/>
              <a:t>ここでは武器</a:t>
            </a:r>
            <a:r>
              <a:rPr lang="ja-JP" altLang="en-US" dirty="0" smtClean="0"/>
              <a:t>やポッドを作ること</a:t>
            </a:r>
            <a:r>
              <a:rPr lang="ja-JP" altLang="en-US" dirty="0"/>
              <a:t>ができる。</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作るときには研究員と資材が必要だ</a:t>
            </a:r>
            <a:r>
              <a:rPr lang="ja-JP" altLang="en-US" dirty="0" smtClean="0"/>
              <a:t>。</a:t>
            </a:r>
            <a:endParaRPr lang="en-US" altLang="ja-JP" dirty="0" smtClean="0"/>
          </a:p>
          <a:p>
            <a:r>
              <a:rPr lang="ja-JP" altLang="en-US" dirty="0"/>
              <a:t>制作時に研究員は減らないから安心</a:t>
            </a:r>
            <a:r>
              <a:rPr lang="ja-JP" altLang="en-US" dirty="0" smtClean="0"/>
              <a:t>しな</a:t>
            </a:r>
            <a:endParaRPr lang="en-US" altLang="ja-JP" dirty="0" smtClean="0"/>
          </a:p>
          <a:p>
            <a:r>
              <a:rPr lang="ja-JP" altLang="en-US" dirty="0"/>
              <a:t>武器</a:t>
            </a:r>
            <a:r>
              <a:rPr lang="ja-JP" altLang="en-US" dirty="0" smtClean="0"/>
              <a:t>を作成すると、その色に応じたポッドの攻撃力が上がるぜ</a:t>
            </a:r>
            <a:endParaRPr lang="en-US" altLang="ja-JP" dirty="0" smtClean="0"/>
          </a:p>
          <a:p>
            <a:r>
              <a:rPr lang="ja-JP" altLang="en-US" dirty="0" smtClean="0"/>
              <a:t>ポッドを作成すると、ポッドの耐久力があがるぜ</a:t>
            </a:r>
            <a:endParaRPr lang="en-US" altLang="ja-JP" dirty="0"/>
          </a:p>
          <a:p>
            <a:r>
              <a:rPr lang="ja-JP" altLang="en-US" dirty="0" smtClean="0"/>
              <a:t>じゃあ次だ</a:t>
            </a:r>
            <a:endParaRPr lang="en-US" altLang="ja-JP" dirty="0" smtClean="0"/>
          </a:p>
          <a:p>
            <a:r>
              <a:rPr lang="ja-JP" altLang="en-US" dirty="0"/>
              <a:t>次はここをクリックして</a:t>
            </a:r>
            <a:r>
              <a:rPr lang="ja-JP" altLang="en-US" dirty="0" smtClean="0"/>
              <a:t>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smtClean="0"/>
          </a:p>
          <a:p>
            <a:r>
              <a:rPr lang="ja-JP" altLang="en-US" dirty="0" smtClean="0"/>
              <a:t>矢印はアニメーションをつける　（上下に揺れるや左右に揺れるアニメーション）</a:t>
            </a:r>
            <a:endParaRPr lang="en-US" altLang="ja-JP" dirty="0" smtClean="0"/>
          </a:p>
          <a:p>
            <a:r>
              <a:rPr kumimoji="1" lang="ja-JP" altLang="en-US" dirty="0" smtClean="0"/>
              <a:t>矢印の消すタイミングはクリックが必要になったときや、その説明が終了したタイミングで消す</a:t>
            </a:r>
            <a:endParaRPr kumimoji="1" lang="en-US" altLang="ja-JP" dirty="0" smtClean="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smtClean="0"/>
              <a:t>説明６の説明</a:t>
            </a:r>
            <a:endParaRPr kumimoji="1" lang="en-US" altLang="ja-JP" dirty="0" smtClean="0"/>
          </a:p>
          <a:p>
            <a:endParaRPr lang="en-US" altLang="ja-JP" dirty="0"/>
          </a:p>
          <a:p>
            <a:r>
              <a:rPr kumimoji="1" lang="ja-JP" altLang="en-US" dirty="0" smtClean="0"/>
              <a:t>ここは倉庫だ。</a:t>
            </a:r>
            <a:endParaRPr kumimoji="1" lang="en-US" altLang="ja-JP" dirty="0" smtClean="0"/>
          </a:p>
          <a:p>
            <a:r>
              <a:rPr lang="ja-JP" altLang="en-US" dirty="0" smtClean="0"/>
              <a:t>いろいろな</a:t>
            </a:r>
            <a:r>
              <a:rPr lang="ja-JP" altLang="en-US" dirty="0"/>
              <a:t>情報</a:t>
            </a:r>
            <a:r>
              <a:rPr lang="ja-JP" altLang="en-US" dirty="0" smtClean="0"/>
              <a:t>が</a:t>
            </a:r>
            <a:r>
              <a:rPr lang="ja-JP" altLang="en-US" dirty="0"/>
              <a:t>見</a:t>
            </a:r>
            <a:r>
              <a:rPr lang="ja-JP" altLang="en-US" dirty="0" smtClean="0"/>
              <a:t>れるぞ。</a:t>
            </a:r>
            <a:endParaRPr lang="en-US" altLang="ja-JP" dirty="0" smtClean="0"/>
          </a:p>
          <a:p>
            <a:r>
              <a:rPr lang="ja-JP" altLang="en-US" dirty="0" smtClean="0"/>
              <a:t>まずは</a:t>
            </a:r>
            <a:r>
              <a:rPr lang="ja-JP" altLang="en-US" dirty="0"/>
              <a:t>ここをクリックしてみな。</a:t>
            </a:r>
            <a:endParaRPr lang="en-US" altLang="ja-JP" dirty="0"/>
          </a:p>
          <a:p>
            <a:endParaRPr kumimoji="1" lang="en-US" altLang="ja-JP" dirty="0" smtClean="0"/>
          </a:p>
          <a:p>
            <a:endParaRPr kumimoji="1" lang="en-US" altLang="ja-JP" dirty="0"/>
          </a:p>
          <a:p>
            <a:r>
              <a:rPr lang="ja-JP" altLang="en-US" dirty="0" smtClean="0"/>
              <a:t>説明８の説明</a:t>
            </a:r>
            <a:endParaRPr lang="en-US" altLang="ja-JP" dirty="0" smtClean="0"/>
          </a:p>
          <a:p>
            <a:endParaRPr kumimoji="1" lang="en-US" altLang="ja-JP" dirty="0"/>
          </a:p>
          <a:p>
            <a:r>
              <a:rPr lang="ja-JP" altLang="en-US" dirty="0" smtClean="0"/>
              <a:t>ここでは兵舎と研究所で割り振った住民と</a:t>
            </a:r>
            <a:endParaRPr lang="en-US" altLang="ja-JP" dirty="0" smtClean="0"/>
          </a:p>
          <a:p>
            <a:r>
              <a:rPr lang="ja-JP" altLang="en-US" dirty="0" smtClean="0"/>
              <a:t>割り振られていない住民の数が確認できるぞ。</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smtClean="0"/>
          </a:p>
          <a:p>
            <a:r>
              <a:rPr lang="ja-JP" altLang="en-US" dirty="0" smtClean="0"/>
              <a:t>説明</a:t>
            </a:r>
            <a:r>
              <a:rPr lang="en-US" altLang="ja-JP" dirty="0" smtClean="0"/>
              <a:t>10</a:t>
            </a:r>
            <a:r>
              <a:rPr lang="ja-JP" altLang="en-US" dirty="0" smtClean="0"/>
              <a:t>の説明</a:t>
            </a:r>
            <a:endParaRPr lang="en-US" altLang="ja-JP" dirty="0" smtClean="0"/>
          </a:p>
          <a:p>
            <a:endParaRPr kumimoji="1" lang="en-US" altLang="ja-JP" dirty="0" smtClean="0"/>
          </a:p>
          <a:p>
            <a:r>
              <a:rPr kumimoji="1" lang="ja-JP" altLang="en-US" dirty="0" smtClean="0"/>
              <a:t>ここ</a:t>
            </a:r>
            <a:r>
              <a:rPr kumimoji="1" lang="ja-JP" altLang="en-US" dirty="0" smtClean="0"/>
              <a:t>では現在装備している装備とポッドが確認できる。</a:t>
            </a:r>
            <a:endParaRPr kumimoji="1" lang="en-US" altLang="ja-JP" dirty="0" smtClean="0"/>
          </a:p>
          <a:p>
            <a:r>
              <a:rPr lang="ja-JP" altLang="en-US" dirty="0" smtClean="0"/>
              <a:t>よし一旦戻ろう。</a:t>
            </a:r>
            <a:endParaRPr kumimoji="1" lang="en-US" altLang="ja-JP" dirty="0" smtClean="0"/>
          </a:p>
          <a:p>
            <a:endParaRPr kumimoji="1" lang="en-US" altLang="ja-JP" dirty="0" smtClean="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smtClean="0"/>
              <a:t>説明７の説明</a:t>
            </a:r>
            <a:endParaRPr lang="en-US" altLang="ja-JP" dirty="0" smtClean="0"/>
          </a:p>
          <a:p>
            <a:endParaRPr kumimoji="1" lang="en-US" altLang="ja-JP" dirty="0"/>
          </a:p>
          <a:p>
            <a:r>
              <a:rPr lang="ja-JP" altLang="en-US" dirty="0" smtClean="0"/>
              <a:t>ここでは現在持っている素材を見れるぞ。</a:t>
            </a:r>
            <a:endParaRPr lang="en-US" altLang="ja-JP" dirty="0" smtClean="0"/>
          </a:p>
          <a:p>
            <a:r>
              <a:rPr kumimoji="1" lang="ja-JP" altLang="en-US" dirty="0" smtClean="0"/>
              <a:t>今は何もないが敵の惑星を捕食するとふえるぞ。</a:t>
            </a:r>
            <a:endParaRPr kumimoji="1" lang="en-US" altLang="ja-JP" dirty="0" smtClean="0"/>
          </a:p>
          <a:p>
            <a:r>
              <a:rPr lang="ja-JP" altLang="en-US" dirty="0" smtClean="0"/>
              <a:t>じゃあ次だ</a:t>
            </a:r>
            <a:endParaRPr lang="en-US" altLang="ja-JP" dirty="0" smtClean="0"/>
          </a:p>
          <a:p>
            <a:r>
              <a:rPr lang="ja-JP" altLang="en-US" dirty="0"/>
              <a:t>次</a:t>
            </a:r>
            <a:r>
              <a:rPr lang="ja-JP" altLang="en-US" dirty="0" smtClean="0"/>
              <a:t>はここをクリックしてみな</a:t>
            </a:r>
            <a:endParaRPr lang="en-US" altLang="ja-JP" dirty="0" smtClean="0"/>
          </a:p>
          <a:p>
            <a:endParaRPr lang="en-US" altLang="ja-JP" dirty="0"/>
          </a:p>
          <a:p>
            <a:r>
              <a:rPr kumimoji="1" lang="ja-JP" altLang="en-US" dirty="0" smtClean="0"/>
              <a:t>説明</a:t>
            </a:r>
            <a:r>
              <a:rPr kumimoji="1" lang="en-US" altLang="ja-JP" dirty="0" smtClean="0"/>
              <a:t>9</a:t>
            </a:r>
            <a:r>
              <a:rPr kumimoji="1" lang="ja-JP" altLang="en-US" dirty="0" smtClean="0"/>
              <a:t>の説明</a:t>
            </a:r>
            <a:endParaRPr kumimoji="1" lang="en-US" altLang="ja-JP" dirty="0" smtClean="0"/>
          </a:p>
          <a:p>
            <a:endParaRPr lang="en-US" altLang="ja-JP" dirty="0"/>
          </a:p>
          <a:p>
            <a:r>
              <a:rPr kumimoji="1" lang="ja-JP" altLang="en-US" dirty="0" smtClean="0"/>
              <a:t>ここでは現在取得しているスペシャル</a:t>
            </a:r>
            <a:r>
              <a:rPr kumimoji="1" lang="ja-JP" altLang="en-US" dirty="0" smtClean="0"/>
              <a:t>技の効果などを詳しく確認</a:t>
            </a:r>
            <a:r>
              <a:rPr kumimoji="1" lang="ja-JP" altLang="en-US" dirty="0" smtClean="0"/>
              <a:t>できるぞ。</a:t>
            </a:r>
            <a:endParaRPr kumimoji="1" lang="en-US" altLang="ja-JP" dirty="0" smtClean="0"/>
          </a:p>
          <a:p>
            <a:r>
              <a:rPr lang="ja-JP" altLang="en-US" dirty="0"/>
              <a:t>装備中</a:t>
            </a:r>
            <a:r>
              <a:rPr lang="ja-JP" altLang="en-US" dirty="0" smtClean="0"/>
              <a:t>のスペシャル技はアイコンが明るくなる。</a:t>
            </a:r>
            <a:endParaRPr lang="en-US" altLang="ja-JP" dirty="0" smtClean="0"/>
          </a:p>
          <a:p>
            <a:r>
              <a:rPr lang="ja-JP" altLang="en-US" dirty="0" smtClean="0"/>
              <a:t>まだ</a:t>
            </a:r>
            <a:r>
              <a:rPr lang="ja-JP" altLang="en-US" dirty="0"/>
              <a:t>持</a:t>
            </a:r>
            <a:r>
              <a:rPr lang="ja-JP" altLang="en-US" dirty="0" smtClean="0"/>
              <a:t>っていない</a:t>
            </a:r>
            <a:r>
              <a:rPr lang="ja-JP" altLang="en-US" dirty="0"/>
              <a:t>技</a:t>
            </a:r>
            <a:r>
              <a:rPr lang="ja-JP" altLang="en-US" dirty="0" smtClean="0"/>
              <a:t>は黒く表示される。</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186267" y="5672667"/>
            <a:ext cx="6417733" cy="646331"/>
          </a:xfrm>
          <a:prstGeom prst="rect">
            <a:avLst/>
          </a:prstGeom>
          <a:noFill/>
        </p:spPr>
        <p:txBody>
          <a:bodyPr wrap="square" rtlCol="0">
            <a:spAutoFit/>
          </a:bodyPr>
          <a:lstStyle/>
          <a:p>
            <a:r>
              <a:rPr kumimoji="1" lang="ja-JP" altLang="en-US" dirty="0" smtClean="0"/>
              <a:t>よしこれで育成についての説明は終了だぜ</a:t>
            </a:r>
            <a:endParaRPr kumimoji="1" lang="en-US" altLang="ja-JP" dirty="0" smtClean="0"/>
          </a:p>
          <a:p>
            <a:r>
              <a:rPr lang="ja-JP" altLang="en-US" dirty="0" smtClean="0"/>
              <a:t>さて準備もだいぶ整ったし戦いに行くか</a:t>
            </a:r>
            <a:endParaRPr kumimoji="1" lang="ja-JP" altLang="en-US" dirty="0"/>
          </a:p>
        </p:txBody>
      </p:sp>
    </p:spTree>
    <p:extLst>
      <p:ext uri="{BB962C8B-B14F-4D97-AF65-F5344CB8AC3E}">
        <p14:creationId xmlns:p14="http://schemas.microsoft.com/office/powerpoint/2010/main" val="257554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smtClean="0"/>
              <a:t>戦闘終了後</a:t>
            </a:r>
            <a:r>
              <a:rPr lang="en-US" altLang="ja-JP" sz="8800" dirty="0" smtClean="0"/>
              <a:t/>
            </a:r>
            <a:br>
              <a:rPr lang="en-US" altLang="ja-JP" sz="8800" dirty="0" smtClean="0"/>
            </a:br>
            <a:r>
              <a:rPr lang="ja-JP" altLang="en-US" sz="8800" dirty="0" smtClean="0"/>
              <a:t>再度戦闘準備画面に入った時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6203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a16="http://schemas.microsoft.com/office/drawing/2014/main" xmlns=""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装備</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a16="http://schemas.microsoft.com/office/drawing/2014/main" xmlns=""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smtClean="0"/>
              <a:t>よう、下のところを見てみな。</a:t>
            </a:r>
            <a:endParaRPr lang="en-US" altLang="ja-JP" dirty="0" smtClean="0"/>
          </a:p>
          <a:p>
            <a:r>
              <a:rPr lang="ja-JP" altLang="en-US" dirty="0" smtClean="0"/>
              <a:t>さっきまでなかった物が増えているだろ</a:t>
            </a:r>
            <a:endParaRPr lang="en-US" altLang="ja-JP" dirty="0" smtClean="0"/>
          </a:p>
          <a:p>
            <a:r>
              <a:rPr lang="ja-JP" altLang="en-US" dirty="0" smtClean="0"/>
              <a:t>ここでスペシャル技の装備ができるぜ</a:t>
            </a:r>
            <a:endParaRPr lang="en-US" altLang="ja-JP" dirty="0" smtClean="0"/>
          </a:p>
          <a:p>
            <a:r>
              <a:rPr lang="ja-JP" altLang="en-US" dirty="0"/>
              <a:t>試</a:t>
            </a:r>
            <a:r>
              <a:rPr lang="ja-JP" altLang="en-US" dirty="0" smtClean="0"/>
              <a:t>しにリミットブレイクって書いてあるところをクリックしてみな</a:t>
            </a:r>
            <a:endParaRPr lang="en-US" altLang="ja-JP" dirty="0" smtClean="0"/>
          </a:p>
          <a:p>
            <a:r>
              <a:rPr lang="ja-JP" altLang="en-US" dirty="0" smtClean="0"/>
              <a:t>リミットブレイクってやつが光った</a:t>
            </a:r>
            <a:r>
              <a:rPr lang="ja-JP" altLang="en-US" dirty="0" err="1" smtClean="0"/>
              <a:t>ろ</a:t>
            </a:r>
            <a:r>
              <a:rPr lang="ja-JP" altLang="en-US" dirty="0" smtClean="0"/>
              <a:t>？</a:t>
            </a:r>
            <a:endParaRPr lang="en-US" altLang="ja-JP" dirty="0" smtClean="0"/>
          </a:p>
          <a:p>
            <a:r>
              <a:rPr lang="ja-JP" altLang="en-US" dirty="0" smtClean="0"/>
              <a:t>これが今装備しているってことだ</a:t>
            </a:r>
            <a:endParaRPr lang="en-US" altLang="ja-JP" dirty="0" smtClean="0"/>
          </a:p>
          <a:p>
            <a:r>
              <a:rPr lang="ja-JP" altLang="en-US" dirty="0"/>
              <a:t>今</a:t>
            </a:r>
            <a:r>
              <a:rPr lang="ja-JP" altLang="en-US" dirty="0" smtClean="0"/>
              <a:t>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smtClean="0"/>
              <a:t>スペシャル技の</a:t>
            </a:r>
            <a:r>
              <a:rPr lang="ja-JP" altLang="en-US" dirty="0"/>
              <a:t>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smtClean="0"/>
              <a:t>ここからは、○○が戦いたい惑星を選んで戦うんだ。</a:t>
            </a:r>
            <a:endParaRPr lang="en-US" altLang="ja-JP" dirty="0" smtClean="0"/>
          </a:p>
          <a:p>
            <a:r>
              <a:rPr lang="ja-JP" altLang="en-US" dirty="0" smtClean="0"/>
              <a:t>戦いたい</a:t>
            </a:r>
            <a:r>
              <a:rPr lang="ja-JP" altLang="en-US" dirty="0"/>
              <a:t>相手</a:t>
            </a:r>
            <a:r>
              <a:rPr lang="ja-JP" altLang="en-US" dirty="0" smtClean="0"/>
              <a:t>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a:t>
            </a:r>
            <a:r>
              <a:rPr lang="ja-JP" altLang="en-US" sz="8800" dirty="0" smtClean="0"/>
              <a:t>の戦闘画面に入った時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759316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a16="http://schemas.microsoft.com/office/drawing/2014/main" xmlns=""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発動</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a16="http://schemas.microsoft.com/office/drawing/2014/main" xmlns=""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smtClean="0"/>
              <a:t>これからスペシャル技の発動の仕方を教えるぜ</a:t>
            </a:r>
            <a:endParaRPr kumimoji="1" lang="en-US" altLang="ja-JP" dirty="0" smtClean="0"/>
          </a:p>
          <a:p>
            <a:r>
              <a:rPr lang="ja-JP" altLang="en-US" dirty="0"/>
              <a:t>発動</a:t>
            </a:r>
            <a:r>
              <a:rPr lang="ja-JP" altLang="en-US" dirty="0" smtClean="0"/>
              <a:t>は簡単！</a:t>
            </a:r>
            <a:endParaRPr lang="en-US" altLang="ja-JP" dirty="0" smtClean="0"/>
          </a:p>
          <a:p>
            <a:r>
              <a:rPr kumimoji="1" lang="ja-JP" altLang="en-US" dirty="0"/>
              <a:t>上</a:t>
            </a:r>
            <a:r>
              <a:rPr kumimoji="1" lang="ja-JP" altLang="en-US" dirty="0" smtClean="0"/>
              <a:t>の矢印が示しているところを押すだけだぜ</a:t>
            </a:r>
            <a:endParaRPr kumimoji="1" lang="en-US" altLang="ja-JP" dirty="0" smtClean="0"/>
          </a:p>
          <a:p>
            <a:r>
              <a:rPr lang="ja-JP" altLang="en-US" dirty="0" smtClean="0"/>
              <a:t>ただし戦闘中に一回しか発動することができねぇから発動タイミングを</a:t>
            </a:r>
            <a:r>
              <a:rPr lang="ja-JP" altLang="en-US" dirty="0" smtClean="0"/>
              <a:t>見極めな</a:t>
            </a:r>
            <a:endParaRPr lang="en-US" altLang="ja-JP" dirty="0" smtClean="0"/>
          </a:p>
          <a:p>
            <a:r>
              <a:rPr lang="ja-JP" altLang="en-US" dirty="0" smtClean="0"/>
              <a:t>あ、そうそうスペシャル技は</a:t>
            </a:r>
            <a:r>
              <a:rPr lang="en-US" altLang="ja-JP" dirty="0" smtClean="0"/>
              <a:t>S</a:t>
            </a:r>
            <a:r>
              <a:rPr lang="ja-JP" altLang="en-US" dirty="0" smtClean="0"/>
              <a:t>キーでも発動できるからな</a:t>
            </a:r>
            <a:endParaRPr lang="en-US" altLang="ja-JP" dirty="0" smtClean="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smtClean="0"/>
              <a:t>戦闘時スペシャル技に関しての住人の台詞</a:t>
            </a:r>
            <a:endParaRPr kumimoji="1" lang="ja-JP" altLang="en-US" dirty="0"/>
          </a:p>
        </p:txBody>
      </p:sp>
    </p:spTree>
    <p:extLst>
      <p:ext uri="{BB962C8B-B14F-4D97-AF65-F5344CB8AC3E}">
        <p14:creationId xmlns:p14="http://schemas.microsoft.com/office/powerpoint/2010/main" val="202647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smtClean="0"/>
              <a:t>↓</a:t>
            </a:r>
            <a:endParaRPr kumimoji="1" lang="en-US" altLang="ja-JP" sz="3200" dirty="0" smtClean="0"/>
          </a:p>
          <a:p>
            <a:pPr algn="ctr"/>
            <a:r>
              <a:rPr lang="ja-JP" altLang="en-US" sz="3200" dirty="0"/>
              <a:t>戦闘</a:t>
            </a:r>
            <a:r>
              <a:rPr lang="ja-JP" altLang="en-US" sz="3200" dirty="0" smtClean="0"/>
              <a:t>に入りスペシャル技の発動方法や</a:t>
            </a:r>
            <a:endParaRPr lang="en-US" altLang="ja-JP" sz="3200" dirty="0" smtClean="0"/>
          </a:p>
          <a:p>
            <a:pPr algn="ctr"/>
            <a:r>
              <a:rPr kumimoji="1" lang="ja-JP" altLang="en-US" sz="3200" dirty="0" smtClean="0"/>
              <a:t>今</a:t>
            </a:r>
            <a:r>
              <a:rPr kumimoji="1" lang="ja-JP" altLang="en-US" sz="3200" dirty="0"/>
              <a:t>使</a:t>
            </a:r>
            <a:r>
              <a:rPr kumimoji="1" lang="ja-JP" altLang="en-US" sz="3200" dirty="0" smtClean="0"/>
              <a:t>っているものの能力の簡単な説明</a:t>
            </a:r>
            <a:endParaRPr kumimoji="1" lang="ja-JP" altLang="en-US" sz="3200" dirty="0"/>
          </a:p>
        </p:txBody>
      </p:sp>
    </p:spTree>
    <p:extLst>
      <p:ext uri="{BB962C8B-B14F-4D97-AF65-F5344CB8AC3E}">
        <p14:creationId xmlns:p14="http://schemas.microsoft.com/office/powerpoint/2010/main" val="21611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a:t>
            </a:r>
            <a:r>
              <a:rPr lang="ja-JP" altLang="en-US" dirty="0" smtClean="0">
                <a:solidFill>
                  <a:schemeClr val="bg1"/>
                </a:solidFill>
              </a:rPr>
              <a:t>で</a:t>
            </a:r>
            <a:r>
              <a:rPr lang="ja-JP" altLang="en-US" dirty="0">
                <a:solidFill>
                  <a:schemeClr val="bg1"/>
                </a:solidFill>
              </a:rPr>
              <a:t>生</a:t>
            </a:r>
            <a:r>
              <a:rPr lang="ja-JP" altLang="en-US" dirty="0" smtClean="0">
                <a:solidFill>
                  <a:schemeClr val="bg1"/>
                </a:solidFill>
              </a:rPr>
              <a:t>まれたての</a:t>
            </a:r>
            <a:r>
              <a:rPr lang="ja-JP" altLang="en-US" dirty="0" smtClean="0">
                <a:solidFill>
                  <a:schemeClr val="bg1"/>
                </a:solidFill>
              </a:rPr>
              <a:t>惑星</a:t>
            </a:r>
            <a:r>
              <a:rPr lang="ja-JP" altLang="en-US" dirty="0">
                <a:solidFill>
                  <a:schemeClr val="bg1"/>
                </a:solidFill>
              </a:rPr>
              <a:t>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2246</Words>
  <Application>Microsoft Office PowerPoint</Application>
  <PresentationFormat>ワイド画面</PresentationFormat>
  <Paragraphs>294</Paragraphs>
  <Slides>36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98</cp:revision>
  <dcterms:created xsi:type="dcterms:W3CDTF">2019-06-11T05:17:14Z</dcterms:created>
  <dcterms:modified xsi:type="dcterms:W3CDTF">2019-06-21T04:24:48Z</dcterms:modified>
</cp:coreProperties>
</file>